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23"/>
  </p:notesMasterIdLst>
  <p:handoutMasterIdLst>
    <p:handoutMasterId r:id="rId24"/>
  </p:handoutMasterIdLst>
  <p:sldIdLst>
    <p:sldId id="344" r:id="rId2"/>
    <p:sldId id="274" r:id="rId3"/>
    <p:sldId id="329" r:id="rId4"/>
    <p:sldId id="515" r:id="rId5"/>
    <p:sldId id="295" r:id="rId6"/>
    <p:sldId id="310" r:id="rId7"/>
    <p:sldId id="314" r:id="rId8"/>
    <p:sldId id="315" r:id="rId9"/>
    <p:sldId id="316" r:id="rId10"/>
    <p:sldId id="513" r:id="rId11"/>
    <p:sldId id="334" r:id="rId12"/>
    <p:sldId id="275" r:id="rId13"/>
    <p:sldId id="325" r:id="rId14"/>
    <p:sldId id="323" r:id="rId15"/>
    <p:sldId id="280" r:id="rId16"/>
    <p:sldId id="489" r:id="rId17"/>
    <p:sldId id="511" r:id="rId18"/>
    <p:sldId id="499" r:id="rId19"/>
    <p:sldId id="500" r:id="rId20"/>
    <p:sldId id="360" r:id="rId21"/>
    <p:sldId id="361" r:id="rId22"/>
  </p:sldIdLst>
  <p:sldSz cx="9906000" cy="6858000" type="A4"/>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A69A"/>
    <a:srgbClr val="FF817C"/>
    <a:srgbClr val="949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04" autoAdjust="0"/>
    <p:restoredTop sz="95250" autoAdjust="0"/>
  </p:normalViewPr>
  <p:slideViewPr>
    <p:cSldViewPr snapToGrid="0">
      <p:cViewPr varScale="1">
        <p:scale>
          <a:sx n="82" d="100"/>
          <a:sy n="82" d="100"/>
        </p:scale>
        <p:origin x="184" y="472"/>
      </p:cViewPr>
      <p:guideLst>
        <p:guide orient="horz" pos="2205"/>
        <p:guide pos="312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0" d="100"/>
          <a:sy n="90" d="100"/>
        </p:scale>
        <p:origin x="1968"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IKU%20OKAZAKI\Desktop\1709_G&#12460;&#12452;&#12489;&#25509;&#35302;&#35519;&#26619;&#12304;&#38598;&#35336;&#12487;&#12540;&#12479;_&#20107;&#21069;SC&#12305;1006\1709_G&#12460;&#12452;&#12489;&#25509;&#35302;&#35519;&#26619;_&#20107;&#21069;SC&#12304;&#12463;&#12525;&#12473;&#1230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MIKUOKAZAKI/Desktop/okazaki/2018&#24180;&#24230;/18&#24180;&#22577;&#21578;&#26360;/180405NCE&#12525;&#12463;&#12441;&#38598;&#35336;_15.0%25.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1-7224-460E-829A-A4EE032FEE8D}"/>
              </c:ext>
            </c:extLst>
          </c:dPt>
          <c:dPt>
            <c:idx val="1"/>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3-7224-460E-829A-A4EE032FEE8D}"/>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7224-460E-829A-A4EE032FEE8D}"/>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7-7224-460E-829A-A4EE032FEE8D}"/>
              </c:ext>
            </c:extLst>
          </c:dPt>
          <c:dPt>
            <c:idx val="4"/>
            <c:bubble3D val="0"/>
            <c:spPr>
              <a:solidFill>
                <a:schemeClr val="accent6">
                  <a:lumMod val="20000"/>
                  <a:lumOff val="80000"/>
                </a:schemeClr>
              </a:solidFill>
              <a:ln w="19050">
                <a:solidFill>
                  <a:schemeClr val="lt1"/>
                </a:solidFill>
              </a:ln>
              <a:effectLst/>
            </c:spPr>
            <c:extLst>
              <c:ext xmlns:c16="http://schemas.microsoft.com/office/drawing/2014/chart" uri="{C3380CC4-5D6E-409C-BE32-E72D297353CC}">
                <c16:uniqueId val="{00000009-7224-460E-829A-A4EE032FEE8D}"/>
              </c:ext>
            </c:extLst>
          </c:dPt>
          <c:dPt>
            <c:idx val="5"/>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B-7224-460E-829A-A4EE032FEE8D}"/>
              </c:ext>
            </c:extLst>
          </c:dPt>
          <c:dPt>
            <c:idx val="6"/>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D-7224-460E-829A-A4EE032FEE8D}"/>
              </c:ext>
            </c:extLst>
          </c:dPt>
          <c:dPt>
            <c:idx val="7"/>
            <c:bubble3D val="0"/>
            <c:spPr>
              <a:solidFill>
                <a:schemeClr val="accent6"/>
              </a:solidFill>
              <a:ln w="19050">
                <a:solidFill>
                  <a:schemeClr val="lt1"/>
                </a:solidFill>
              </a:ln>
              <a:effectLst/>
            </c:spPr>
            <c:extLst>
              <c:ext xmlns:c16="http://schemas.microsoft.com/office/drawing/2014/chart" uri="{C3380CC4-5D6E-409C-BE32-E72D297353CC}">
                <c16:uniqueId val="{0000000F-7224-460E-829A-A4EE032FEE8D}"/>
              </c:ext>
            </c:extLst>
          </c:dPt>
          <c:dLbls>
            <c:dLbl>
              <c:idx val="0"/>
              <c:layout>
                <c:manualLayout>
                  <c:x val="-2.4900368148186601E-2"/>
                  <c:y val="7.0508758901644306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25009493506442"/>
                      <c:h val="0.16491496985883"/>
                    </c:manualLayout>
                  </c15:layout>
                </c:ext>
                <c:ext xmlns:c16="http://schemas.microsoft.com/office/drawing/2014/chart" uri="{C3380CC4-5D6E-409C-BE32-E72D297353CC}">
                  <c16:uniqueId val="{00000001-7224-460E-829A-A4EE032FEE8D}"/>
                </c:ext>
              </c:extLst>
            </c:dLbl>
            <c:dLbl>
              <c:idx val="1"/>
              <c:layout>
                <c:manualLayout>
                  <c:x val="-8.9423884514435698E-2"/>
                  <c:y val="0.19097222222222199"/>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7224-460E-829A-A4EE032FEE8D}"/>
                </c:ext>
              </c:extLst>
            </c:dLbl>
            <c:dLbl>
              <c:idx val="3"/>
              <c:tx>
                <c:rich>
                  <a:bodyPr rot="0" spcFirstLastPara="1" vertOverflow="ellipsis" vert="horz" wrap="square" anchor="ctr" anchorCtr="1"/>
                  <a:lstStyle/>
                  <a:p>
                    <a:pPr>
                      <a:defRPr sz="1000" b="0" i="0" u="none" strike="noStrike" kern="1200" baseline="0">
                        <a:solidFill>
                          <a:schemeClr val="bg1"/>
                        </a:solidFill>
                        <a:latin typeface="游ゴシック" panose="020B0400000000000000" pitchFamily="50" charset="-128"/>
                        <a:ea typeface="游ゴシック" panose="020B0400000000000000" pitchFamily="50" charset="-128"/>
                        <a:cs typeface="+mn-cs"/>
                      </a:defRPr>
                    </a:pPr>
                    <a:fld id="{F0E2A874-F3E0-D442-AB2C-26784C7E1A1B}" type="CATEGORYNAME">
                      <a:rPr lang="ja-JP" altLang="en-US" smtClean="0"/>
                      <a:pPr>
                        <a:defRPr sz="1000">
                          <a:solidFill>
                            <a:schemeClr val="bg1"/>
                          </a:solidFill>
                        </a:defRPr>
                      </a:pPr>
                      <a:t>[分類名]</a:t>
                    </a:fld>
                    <a:endParaRPr lang="ja-JP" altLang="en-US" baseline="0" dirty="0"/>
                  </a:p>
                  <a:p>
                    <a:pPr>
                      <a:defRPr sz="1000">
                        <a:solidFill>
                          <a:schemeClr val="bg1"/>
                        </a:solidFill>
                      </a:defRPr>
                    </a:pPr>
                    <a:fld id="{33826761-EF8C-6843-90B7-7B3D9B320CA9}" type="VALUE">
                      <a:rPr lang="en-US" altLang="ja-JP" baseline="0" smtClean="0"/>
                      <a:pPr>
                        <a:defRPr sz="1000">
                          <a:solidFill>
                            <a:schemeClr val="bg1"/>
                          </a:solidFill>
                        </a:defRPr>
                      </a:pPr>
                      <a:t>[値]</a:t>
                    </a:fld>
                    <a:endParaRPr lang="ja-JP" altLang="en-US"/>
                  </a:p>
                </c:rich>
              </c:tx>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游ゴシック" panose="020B0400000000000000" pitchFamily="50" charset="-128"/>
                      <a:ea typeface="游ゴシック" panose="020B0400000000000000"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224-460E-829A-A4EE032FEE8D}"/>
                </c:ext>
              </c:extLst>
            </c:dLbl>
            <c:dLbl>
              <c:idx val="4"/>
              <c:layout>
                <c:manualLayout>
                  <c:x val="-5.9833770778652803E-2"/>
                  <c:y val="-0.14231554389034701"/>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7224-460E-829A-A4EE032FEE8D}"/>
                </c:ext>
              </c:extLst>
            </c:dLbl>
            <c:dLbl>
              <c:idx val="5"/>
              <c:layout>
                <c:manualLayout>
                  <c:x val="9.5174900368148199E-2"/>
                  <c:y val="-0.217867088197258"/>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7224-460E-829A-A4EE032FEE8D}"/>
                </c:ext>
              </c:extLst>
            </c:dLbl>
            <c:dLbl>
              <c:idx val="6"/>
              <c:layout>
                <c:manualLayout>
                  <c:x val="0.16010149058044301"/>
                  <c:y val="3.8160127962555801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7224-460E-829A-A4EE032FEE8D}"/>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'実数 (2)'!$A$107:$A$114</c:f>
              <c:strCache>
                <c:ptCount val="8"/>
                <c:pt idx="0">
                  <c:v>Teen</c:v>
                </c:pt>
                <c:pt idx="1">
                  <c:v>20~34歳</c:v>
                </c:pt>
                <c:pt idx="2">
                  <c:v>35~49歳</c:v>
                </c:pt>
                <c:pt idx="3">
                  <c:v>50~64歳</c:v>
                </c:pt>
                <c:pt idx="4">
                  <c:v>Teen</c:v>
                </c:pt>
                <c:pt idx="5">
                  <c:v>20~34歳</c:v>
                </c:pt>
                <c:pt idx="6">
                  <c:v>35~49歳</c:v>
                </c:pt>
                <c:pt idx="7">
                  <c:v>50～64歳</c:v>
                </c:pt>
              </c:strCache>
            </c:strRef>
          </c:cat>
          <c:val>
            <c:numRef>
              <c:f>'実数 (2)'!$E$107:$E$114</c:f>
              <c:numCache>
                <c:formatCode>0.0%</c:formatCode>
                <c:ptCount val="8"/>
                <c:pt idx="0">
                  <c:v>1.6549104720564301E-2</c:v>
                </c:pt>
                <c:pt idx="1">
                  <c:v>0.111502984264786</c:v>
                </c:pt>
                <c:pt idx="2">
                  <c:v>0.141345632121541</c:v>
                </c:pt>
                <c:pt idx="3">
                  <c:v>0.14460119370591401</c:v>
                </c:pt>
                <c:pt idx="4">
                  <c:v>4.28648941942485E-2</c:v>
                </c:pt>
                <c:pt idx="5">
                  <c:v>0.22192078133477999</c:v>
                </c:pt>
                <c:pt idx="6">
                  <c:v>0.16169289202387399</c:v>
                </c:pt>
                <c:pt idx="7">
                  <c:v>0.15952251763429201</c:v>
                </c:pt>
              </c:numCache>
            </c:numRef>
          </c:val>
          <c:extLst>
            <c:ext xmlns:c16="http://schemas.microsoft.com/office/drawing/2014/chart" uri="{C3380CC4-5D6E-409C-BE32-E72D297353CC}">
              <c16:uniqueId val="{00000010-7224-460E-829A-A4EE032FEE8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latin typeface="游ゴシック" panose="020B0400000000000000" pitchFamily="50" charset="-128"/>
          <a:ea typeface="游ゴシック" panose="020B0400000000000000"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explosion val="8"/>
            <c:spPr>
              <a:solidFill>
                <a:schemeClr val="accent1"/>
              </a:solidFill>
              <a:ln w="34925">
                <a:solidFill>
                  <a:schemeClr val="accent1"/>
                </a:solidFill>
                <a:prstDash val="sysDash"/>
              </a:ln>
              <a:effectLst/>
            </c:spPr>
            <c:extLst>
              <c:ext xmlns:c16="http://schemas.microsoft.com/office/drawing/2014/chart" uri="{C3380CC4-5D6E-409C-BE32-E72D297353CC}">
                <c16:uniqueId val="{00000001-651E-ED42-A0F2-E2534D47C6C9}"/>
              </c:ext>
            </c:extLst>
          </c:dPt>
          <c:dPt>
            <c:idx val="1"/>
            <c:bubble3D val="0"/>
            <c:explosion val="3"/>
            <c:spPr>
              <a:solidFill>
                <a:schemeClr val="accent2"/>
              </a:solidFill>
              <a:ln w="19050">
                <a:solidFill>
                  <a:schemeClr val="lt1"/>
                </a:solidFill>
              </a:ln>
              <a:effectLst/>
            </c:spPr>
            <c:extLst>
              <c:ext xmlns:c16="http://schemas.microsoft.com/office/drawing/2014/chart" uri="{C3380CC4-5D6E-409C-BE32-E72D297353CC}">
                <c16:uniqueId val="{00000003-651E-ED42-A0F2-E2534D47C6C9}"/>
              </c:ext>
            </c:extLst>
          </c:dPt>
          <c:dPt>
            <c:idx val="2"/>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5-651E-ED42-A0F2-E2534D47C6C9}"/>
              </c:ext>
            </c:extLst>
          </c:dPt>
          <c:cat>
            <c:strRef>
              <c:f>CEログ概要!$M$4:$M$6</c:f>
              <c:strCache>
                <c:ptCount val="3"/>
                <c:pt idx="0">
                  <c:v>新型Gガイド
(ネット結線)</c:v>
                </c:pt>
                <c:pt idx="1">
                  <c:v>新型Gガイド
（非結線）</c:v>
                </c:pt>
                <c:pt idx="2">
                  <c:v>従来型Gガイド</c:v>
                </c:pt>
              </c:strCache>
            </c:strRef>
          </c:cat>
          <c:val>
            <c:numRef>
              <c:f>CEログ概要!$N$4:$N$6</c:f>
              <c:numCache>
                <c:formatCode>0.0%</c:formatCode>
                <c:ptCount val="3"/>
                <c:pt idx="0">
                  <c:v>0.16</c:v>
                </c:pt>
                <c:pt idx="1">
                  <c:v>0.29013779587453697</c:v>
                </c:pt>
                <c:pt idx="2">
                  <c:v>0.54986220412546305</c:v>
                </c:pt>
              </c:numCache>
            </c:numRef>
          </c:val>
          <c:extLst>
            <c:ext xmlns:c16="http://schemas.microsoft.com/office/drawing/2014/chart" uri="{C3380CC4-5D6E-409C-BE32-E72D297353CC}">
              <c16:uniqueId val="{00000006-651E-ED42-A0F2-E2534D47C6C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b="0" i="0">
          <a:solidFill>
            <a:schemeClr val="accent2">
              <a:lumMod val="20000"/>
              <a:lumOff val="80000"/>
            </a:schemeClr>
          </a:solidFill>
          <a:highlight>
            <a:srgbClr val="FFFF00"/>
          </a:highlight>
          <a:latin typeface="游ゴシック" panose="020B0400000000000000" pitchFamily="50" charset="-128"/>
          <a:ea typeface="游ゴシック" panose="020B0400000000000000"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402" cy="336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9198" y="0"/>
            <a:ext cx="4275402" cy="336788"/>
          </a:xfrm>
          <a:prstGeom prst="rect">
            <a:avLst/>
          </a:prstGeom>
        </p:spPr>
        <p:txBody>
          <a:bodyPr vert="horz" lIns="91440" tIns="45720" rIns="91440" bIns="45720" rtlCol="0"/>
          <a:lstStyle>
            <a:lvl1pPr algn="r">
              <a:defRPr sz="1200"/>
            </a:lvl1pPr>
          </a:lstStyle>
          <a:p>
            <a:fld id="{B469D1B5-8E07-7442-8665-4AD7685E4BED}" type="datetime1">
              <a:rPr kumimoji="1" lang="ja-JP" altLang="en-US" smtClean="0"/>
              <a:pPr/>
              <a:t>2018/6/11</a:t>
            </a:fld>
            <a:endParaRPr kumimoji="1" lang="ja-JP" altLang="en-US"/>
          </a:p>
        </p:txBody>
      </p:sp>
      <p:sp>
        <p:nvSpPr>
          <p:cNvPr id="4" name="フッター プレースホルダー 3"/>
          <p:cNvSpPr>
            <a:spLocks noGrp="1"/>
          </p:cNvSpPr>
          <p:nvPr>
            <p:ph type="ftr" sz="quarter" idx="2"/>
          </p:nvPr>
        </p:nvSpPr>
        <p:spPr>
          <a:xfrm>
            <a:off x="0" y="6397416"/>
            <a:ext cx="4275402" cy="33678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9198" y="6397416"/>
            <a:ext cx="4275402" cy="336788"/>
          </a:xfrm>
          <a:prstGeom prst="rect">
            <a:avLst/>
          </a:prstGeom>
        </p:spPr>
        <p:txBody>
          <a:bodyPr vert="horz" lIns="91440" tIns="45720" rIns="91440" bIns="45720" rtlCol="0" anchor="b"/>
          <a:lstStyle>
            <a:lvl1pPr algn="r">
              <a:defRPr sz="1200"/>
            </a:lvl1pPr>
          </a:lstStyle>
          <a:p>
            <a:fld id="{FB88BFC0-00ED-7B43-931F-C9A73333A5F5}" type="slidenum">
              <a:rPr kumimoji="1" lang="ja-JP" altLang="en-US" smtClean="0"/>
              <a:pPr/>
              <a:t>‹#›</a:t>
            </a:fld>
            <a:endParaRPr kumimoji="1" lang="ja-JP" altLang="en-US"/>
          </a:p>
        </p:txBody>
      </p:sp>
    </p:spTree>
    <p:extLst>
      <p:ext uri="{BB962C8B-B14F-4D97-AF65-F5344CB8AC3E}">
        <p14:creationId xmlns:p14="http://schemas.microsoft.com/office/powerpoint/2010/main" val="3797966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402" cy="33834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9198" y="0"/>
            <a:ext cx="4275402" cy="338348"/>
          </a:xfrm>
          <a:prstGeom prst="rect">
            <a:avLst/>
          </a:prstGeom>
        </p:spPr>
        <p:txBody>
          <a:bodyPr vert="horz" lIns="91440" tIns="45720" rIns="91440" bIns="45720" rtlCol="0"/>
          <a:lstStyle>
            <a:lvl1pPr algn="r">
              <a:defRPr sz="1200"/>
            </a:lvl1pPr>
          </a:lstStyle>
          <a:p>
            <a:fld id="{F89BDE29-8DFA-DE40-A866-F5E7A35F4EEE}" type="datetime1">
              <a:rPr kumimoji="1" lang="ja-JP" altLang="en-US" smtClean="0"/>
              <a:pPr/>
              <a:t>2018/6/11</a:t>
            </a:fld>
            <a:endParaRPr kumimoji="1" lang="ja-JP" altLang="en-US"/>
          </a:p>
        </p:txBody>
      </p:sp>
      <p:sp>
        <p:nvSpPr>
          <p:cNvPr id="4" name="スライド イメージ プレースホルダー 3"/>
          <p:cNvSpPr>
            <a:spLocks noGrp="1" noRot="1" noChangeAspect="1"/>
          </p:cNvSpPr>
          <p:nvPr>
            <p:ph type="sldImg" idx="2"/>
          </p:nvPr>
        </p:nvSpPr>
        <p:spPr>
          <a:xfrm>
            <a:off x="3290888" y="841375"/>
            <a:ext cx="3284537" cy="22733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6632" y="3241587"/>
            <a:ext cx="7893050" cy="2652206"/>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417"/>
            <a:ext cx="4275402" cy="33834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9198" y="6397417"/>
            <a:ext cx="4275402" cy="338347"/>
          </a:xfrm>
          <a:prstGeom prst="rect">
            <a:avLst/>
          </a:prstGeom>
        </p:spPr>
        <p:txBody>
          <a:bodyPr vert="horz" lIns="91440" tIns="45720" rIns="91440" bIns="45720" rtlCol="0" anchor="b"/>
          <a:lstStyle>
            <a:lvl1pPr algn="r">
              <a:defRPr sz="1200"/>
            </a:lvl1pPr>
          </a:lstStyle>
          <a:p>
            <a:fld id="{AF0BB264-531C-4D8A-B0AA-89035C83C68F}" type="slidenum">
              <a:rPr kumimoji="1" lang="ja-JP" altLang="en-US" smtClean="0"/>
              <a:pPr/>
              <a:t>‹#›</a:t>
            </a:fld>
            <a:endParaRPr kumimoji="1" lang="ja-JP" altLang="en-US"/>
          </a:p>
        </p:txBody>
      </p:sp>
    </p:spTree>
    <p:extLst>
      <p:ext uri="{BB962C8B-B14F-4D97-AF65-F5344CB8AC3E}">
        <p14:creationId xmlns:p14="http://schemas.microsoft.com/office/powerpoint/2010/main" val="172761044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F0BB264-531C-4D8A-B0AA-89035C83C68F}" type="slidenum">
              <a:rPr kumimoji="1" lang="ja-JP" altLang="en-US" smtClean="0"/>
              <a:pPr/>
              <a:t>2</a:t>
            </a:fld>
            <a:endParaRPr kumimoji="1" lang="ja-JP" altLang="en-US"/>
          </a:p>
        </p:txBody>
      </p:sp>
    </p:spTree>
    <p:extLst>
      <p:ext uri="{BB962C8B-B14F-4D97-AF65-F5344CB8AC3E}">
        <p14:creationId xmlns:p14="http://schemas.microsoft.com/office/powerpoint/2010/main" val="1563099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F0BB264-531C-4D8A-B0AA-89035C83C68F}" type="slidenum">
              <a:rPr kumimoji="1" lang="ja-JP" altLang="en-US" smtClean="0"/>
              <a:pPr/>
              <a:t>14</a:t>
            </a:fld>
            <a:endParaRPr kumimoji="1" lang="ja-JP" altLang="en-US"/>
          </a:p>
        </p:txBody>
      </p:sp>
    </p:spTree>
    <p:extLst>
      <p:ext uri="{BB962C8B-B14F-4D97-AF65-F5344CB8AC3E}">
        <p14:creationId xmlns:p14="http://schemas.microsoft.com/office/powerpoint/2010/main" val="3137160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F0BB264-531C-4D8A-B0AA-89035C83C68F}" type="slidenum">
              <a:rPr kumimoji="1" lang="ja-JP" altLang="en-US" smtClean="0"/>
              <a:pPr/>
              <a:t>15</a:t>
            </a:fld>
            <a:endParaRPr kumimoji="1" lang="ja-JP" altLang="en-US"/>
          </a:p>
        </p:txBody>
      </p:sp>
    </p:spTree>
    <p:extLst>
      <p:ext uri="{BB962C8B-B14F-4D97-AF65-F5344CB8AC3E}">
        <p14:creationId xmlns:p14="http://schemas.microsoft.com/office/powerpoint/2010/main" val="2188668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F0BB264-531C-4D8A-B0AA-89035C83C68F}" type="slidenum">
              <a:rPr kumimoji="1" lang="ja-JP" altLang="en-US" smtClean="0"/>
              <a:pPr/>
              <a:t>16</a:t>
            </a:fld>
            <a:endParaRPr kumimoji="1" lang="ja-JP" altLang="en-US"/>
          </a:p>
        </p:txBody>
      </p:sp>
    </p:spTree>
    <p:extLst>
      <p:ext uri="{BB962C8B-B14F-4D97-AF65-F5344CB8AC3E}">
        <p14:creationId xmlns:p14="http://schemas.microsoft.com/office/powerpoint/2010/main" val="15663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531162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F0BB264-531C-4D8A-B0AA-89035C83C68F}" type="slidenum">
              <a:rPr kumimoji="1" lang="ja-JP" altLang="en-US" smtClean="0"/>
              <a:pPr/>
              <a:t>3</a:t>
            </a:fld>
            <a:endParaRPr kumimoji="1" lang="ja-JP" altLang="en-US"/>
          </a:p>
        </p:txBody>
      </p:sp>
    </p:spTree>
    <p:extLst>
      <p:ext uri="{BB962C8B-B14F-4D97-AF65-F5344CB8AC3E}">
        <p14:creationId xmlns:p14="http://schemas.microsoft.com/office/powerpoint/2010/main" val="1352005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0BB264-531C-4D8A-B0AA-89035C83C68F}" type="slidenum">
              <a:rPr kumimoji="1" lang="ja-JP" altLang="en-US" smtClean="0"/>
              <a:pPr/>
              <a:t>7</a:t>
            </a:fld>
            <a:endParaRPr kumimoji="1" lang="ja-JP" altLang="en-US"/>
          </a:p>
        </p:txBody>
      </p:sp>
    </p:spTree>
    <p:extLst>
      <p:ext uri="{BB962C8B-B14F-4D97-AF65-F5344CB8AC3E}">
        <p14:creationId xmlns:p14="http://schemas.microsoft.com/office/powerpoint/2010/main" val="1210918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0BB264-531C-4D8A-B0AA-89035C83C68F}" type="slidenum">
              <a:rPr kumimoji="1" lang="ja-JP" altLang="en-US" smtClean="0"/>
              <a:t>8</a:t>
            </a:fld>
            <a:endParaRPr kumimoji="1" lang="ja-JP" altLang="en-US"/>
          </a:p>
        </p:txBody>
      </p:sp>
    </p:spTree>
    <p:extLst>
      <p:ext uri="{BB962C8B-B14F-4D97-AF65-F5344CB8AC3E}">
        <p14:creationId xmlns:p14="http://schemas.microsoft.com/office/powerpoint/2010/main" val="2654565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0BB264-531C-4D8A-B0AA-89035C83C68F}" type="slidenum">
              <a:rPr kumimoji="1" lang="ja-JP" altLang="en-US" smtClean="0"/>
              <a:t>9</a:t>
            </a:fld>
            <a:endParaRPr kumimoji="1" lang="ja-JP" altLang="en-US"/>
          </a:p>
        </p:txBody>
      </p:sp>
    </p:spTree>
    <p:extLst>
      <p:ext uri="{BB962C8B-B14F-4D97-AF65-F5344CB8AC3E}">
        <p14:creationId xmlns:p14="http://schemas.microsoft.com/office/powerpoint/2010/main" val="2680244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915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945159F3-F10D-438A-8364-D96374FE9C6F}" type="slidenum">
              <a:rPr kumimoji="1" lang="ja-JP" altLang="en-US" sz="1800" b="0" i="0" u="none" strike="noStrike" kern="0" cap="none" spc="0" normalizeH="0" baseline="0" noProof="0" smtClean="0">
                <a:ln>
                  <a:noFill/>
                </a:ln>
                <a:solidFill>
                  <a:schemeClr val="tx1"/>
                </a:solidFill>
                <a:effectLst/>
                <a:uLnTx/>
                <a:uFillTx/>
                <a:latin typeface="Arial" panose="020B0604020202020204" pitchFamily="34" charset="0"/>
                <a:ea typeface="ＭＳ Ｐゴシック" panose="020B0600070205080204" pitchFamily="50" charset="-128"/>
              </a:rPr>
              <a:pPr marL="0" marR="0" lvl="0" indent="0" defTabSz="914400" eaLnBrk="1" fontAlgn="auto" latinLnBrk="0" hangingPunct="1">
                <a:lnSpc>
                  <a:spcPct val="100000"/>
                </a:lnSpc>
                <a:spcBef>
                  <a:spcPts val="0"/>
                </a:spcBef>
                <a:spcAft>
                  <a:spcPts val="0"/>
                </a:spcAft>
                <a:buClrTx/>
                <a:buSzTx/>
                <a:buFontTx/>
                <a:buNone/>
                <a:tabLst/>
                <a:defRPr/>
              </a:pPr>
              <a:t>10</a:t>
            </a:fld>
            <a:endParaRPr kumimoji="1" lang="ja-JP" altLang="en-US" sz="1800" b="0" i="0" u="none" strike="noStrike" kern="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356630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F0BB264-531C-4D8A-B0AA-89035C83C68F}" type="slidenum">
              <a:rPr kumimoji="1" lang="ja-JP" altLang="en-US" smtClean="0"/>
              <a:pPr/>
              <a:t>11</a:t>
            </a:fld>
            <a:endParaRPr kumimoji="1" lang="ja-JP" altLang="en-US"/>
          </a:p>
        </p:txBody>
      </p:sp>
    </p:spTree>
    <p:extLst>
      <p:ext uri="{BB962C8B-B14F-4D97-AF65-F5344CB8AC3E}">
        <p14:creationId xmlns:p14="http://schemas.microsoft.com/office/powerpoint/2010/main" val="1920009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F0BB264-531C-4D8A-B0AA-89035C83C68F}" type="slidenum">
              <a:rPr kumimoji="1" lang="ja-JP" altLang="en-US" smtClean="0"/>
              <a:pPr/>
              <a:t>12</a:t>
            </a:fld>
            <a:endParaRPr kumimoji="1" lang="ja-JP" altLang="en-US"/>
          </a:p>
        </p:txBody>
      </p:sp>
    </p:spTree>
    <p:extLst>
      <p:ext uri="{BB962C8B-B14F-4D97-AF65-F5344CB8AC3E}">
        <p14:creationId xmlns:p14="http://schemas.microsoft.com/office/powerpoint/2010/main" val="627202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F0BB264-531C-4D8A-B0AA-89035C83C68F}" type="slidenum">
              <a:rPr kumimoji="1" lang="ja-JP" altLang="en-US" smtClean="0"/>
              <a:pPr/>
              <a:t>13</a:t>
            </a:fld>
            <a:endParaRPr kumimoji="1" lang="ja-JP" altLang="en-US"/>
          </a:p>
        </p:txBody>
      </p:sp>
    </p:spTree>
    <p:extLst>
      <p:ext uri="{BB962C8B-B14F-4D97-AF65-F5344CB8AC3E}">
        <p14:creationId xmlns:p14="http://schemas.microsoft.com/office/powerpoint/2010/main" val="15106915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日付プレースホルダー 3"/>
          <p:cNvSpPr>
            <a:spLocks noGrp="1"/>
          </p:cNvSpPr>
          <p:nvPr>
            <p:ph type="dt" sz="half" idx="2"/>
          </p:nvPr>
        </p:nvSpPr>
        <p:spPr>
          <a:xfrm>
            <a:off x="1105200" y="3261600"/>
            <a:ext cx="1753200" cy="385989"/>
          </a:xfrm>
          <a:prstGeom prst="rect">
            <a:avLst/>
          </a:prstGeom>
        </p:spPr>
        <p:txBody>
          <a:bodyPr vert="horz" lIns="91440" tIns="45720" rIns="91440" bIns="45720" rtlCol="0" anchor="ctr"/>
          <a:lstStyle>
            <a:lvl1pPr algn="r">
              <a:defRPr kumimoji="1" lang="ja-JP" altLang="en-US" sz="1600" b="0" i="0" u="none" strike="noStrike" kern="1200" cap="none" spc="0" normalizeH="0" baseline="0" noProof="0" smtClean="0">
                <a:ln>
                  <a:noFill/>
                </a:ln>
                <a:solidFill>
                  <a:schemeClr val="tx1">
                    <a:tint val="75000"/>
                  </a:schemeClr>
                </a:solidFill>
                <a:effectLst/>
                <a:uLnTx/>
                <a:uFillTx/>
                <a:latin typeface="メイリオ" panose="020B0604030504040204" pitchFamily="50" charset="-128"/>
                <a:ea typeface="メイリオ" panose="020B0604030504040204" pitchFamily="50" charset="-128"/>
                <a:cs typeface="+mn-cs"/>
              </a:defRPr>
            </a:lvl1pPr>
          </a:lstStyle>
          <a:p>
            <a:pPr algn="l"/>
            <a:endParaRPr lang="ja-JP" altLang="en-US" dirty="0"/>
          </a:p>
        </p:txBody>
      </p:sp>
      <p:sp>
        <p:nvSpPr>
          <p:cNvPr id="11" name="タイトル 1"/>
          <p:cNvSpPr txBox="1">
            <a:spLocks/>
          </p:cNvSpPr>
          <p:nvPr userDrawn="1"/>
        </p:nvSpPr>
        <p:spPr>
          <a:xfrm>
            <a:off x="922749" y="2550498"/>
            <a:ext cx="7429500" cy="1022998"/>
          </a:xfrm>
          <a:prstGeom prst="rect">
            <a:avLst/>
          </a:prstGeom>
        </p:spPr>
        <p:txBody>
          <a:bodyPr anchor="t" anchorCtr="0"/>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endParaRPr lang="ja-JP" altLang="en-US" sz="3200" b="1" dirty="0">
              <a:latin typeface="游ゴシック体 ボールド"/>
              <a:ea typeface="游ゴシック体 ボールド"/>
            </a:endParaRPr>
          </a:p>
        </p:txBody>
      </p:sp>
      <p:pic>
        <p:nvPicPr>
          <p:cNvPr id="2" name="図 1" descr="IPGlogo単.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4164" y="4795893"/>
            <a:ext cx="3042067" cy="1567125"/>
          </a:xfrm>
          <a:prstGeom prst="rect">
            <a:avLst/>
          </a:prstGeom>
        </p:spPr>
      </p:pic>
      <p:sp>
        <p:nvSpPr>
          <p:cNvPr id="4" name="コンテンツ プレースホルダー 3"/>
          <p:cNvSpPr>
            <a:spLocks noGrp="1"/>
          </p:cNvSpPr>
          <p:nvPr>
            <p:ph sz="quarter" idx="10"/>
          </p:nvPr>
        </p:nvSpPr>
        <p:spPr>
          <a:xfrm>
            <a:off x="1119600" y="2502000"/>
            <a:ext cx="7255827" cy="707886"/>
          </a:xfrm>
        </p:spPr>
        <p:txBody>
          <a:bodyPr wrap="square">
            <a:spAutoFit/>
          </a:bodyPr>
          <a:lstStyle>
            <a:lvl1pPr marL="0" algn="l" defTabSz="914400" rtl="0" eaLnBrk="1" latinLnBrk="0" hangingPunct="1">
              <a:defRPr kumimoji="1" lang="ja-JP" altLang="en-US" sz="4000" b="1" kern="1200" dirty="0" smtClean="0">
                <a:solidFill>
                  <a:schemeClr val="tx1"/>
                </a:solidFill>
                <a:latin typeface="游ゴシック体 ボールド"/>
                <a:ea typeface="游ゴシック体 ボールド"/>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マスター テキストの書式設定</a:t>
            </a:r>
          </a:p>
        </p:txBody>
      </p:sp>
      <p:pic>
        <p:nvPicPr>
          <p:cNvPr id="9" name="図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73392" y="0"/>
            <a:ext cx="559855" cy="560513"/>
          </a:xfrm>
          <a:prstGeom prst="rect">
            <a:avLst/>
          </a:prstGeom>
        </p:spPr>
      </p:pic>
    </p:spTree>
    <p:extLst>
      <p:ext uri="{BB962C8B-B14F-4D97-AF65-F5344CB8AC3E}">
        <p14:creationId xmlns:p14="http://schemas.microsoft.com/office/powerpoint/2010/main" val="638950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7" name="コンテンツ プレースホルダー 3"/>
          <p:cNvSpPr>
            <a:spLocks noGrp="1"/>
          </p:cNvSpPr>
          <p:nvPr>
            <p:ph sz="quarter" idx="10"/>
          </p:nvPr>
        </p:nvSpPr>
        <p:spPr>
          <a:xfrm>
            <a:off x="1119600" y="2502000"/>
            <a:ext cx="7013575" cy="648000"/>
          </a:xfrm>
        </p:spPr>
        <p:txBody>
          <a:bodyPr wrap="square">
            <a:spAutoFit/>
          </a:bodyPr>
          <a:lstStyle>
            <a:lvl1pPr marL="0" algn="l" defTabSz="914400" rtl="0" eaLnBrk="1" latinLnBrk="0" hangingPunct="1">
              <a:buNone/>
              <a:defRPr kumimoji="1" lang="ja-JP" altLang="en-US" sz="3600" b="1" kern="1200" dirty="0" smtClean="0">
                <a:solidFill>
                  <a:schemeClr val="tx1"/>
                </a:solidFill>
                <a:latin typeface="游ゴシック体 ボールド"/>
                <a:ea typeface="游ゴシック体 ボールド"/>
                <a:cs typeface="+mn-cs"/>
              </a:defRPr>
            </a:lvl1pPr>
          </a:lstStyle>
          <a:p>
            <a:pPr lvl="0"/>
            <a:r>
              <a:rPr kumimoji="1" lang="ja-JP" altLang="en-US" dirty="0"/>
              <a:t>マスター テキストの書式設定</a:t>
            </a:r>
          </a:p>
        </p:txBody>
      </p:sp>
      <p:cxnSp>
        <p:nvCxnSpPr>
          <p:cNvPr id="4" name="直線コネクタ 3"/>
          <p:cNvCxnSpPr/>
          <p:nvPr userDrawn="1"/>
        </p:nvCxnSpPr>
        <p:spPr>
          <a:xfrm>
            <a:off x="272753" y="3178905"/>
            <a:ext cx="9360094"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図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73392" y="0"/>
            <a:ext cx="559855" cy="560513"/>
          </a:xfrm>
          <a:prstGeom prst="rect">
            <a:avLst/>
          </a:prstGeom>
        </p:spPr>
      </p:pic>
    </p:spTree>
    <p:extLst>
      <p:ext uri="{BB962C8B-B14F-4D97-AF65-F5344CB8AC3E}">
        <p14:creationId xmlns:p14="http://schemas.microsoft.com/office/powerpoint/2010/main" val="3485052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5" name="正方形/長方形 4"/>
          <p:cNvSpPr/>
          <p:nvPr userDrawn="1"/>
        </p:nvSpPr>
        <p:spPr>
          <a:xfrm>
            <a:off x="-476" y="6672793"/>
            <a:ext cx="9906000" cy="189227"/>
          </a:xfrm>
          <a:prstGeom prst="rect">
            <a:avLst/>
          </a:prstGeom>
          <a:solidFill>
            <a:srgbClr val="26A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6" name="Title Placeholder 1"/>
          <p:cNvSpPr>
            <a:spLocks noGrp="1"/>
          </p:cNvSpPr>
          <p:nvPr>
            <p:ph type="title"/>
          </p:nvPr>
        </p:nvSpPr>
        <p:spPr>
          <a:xfrm>
            <a:off x="272753" y="252543"/>
            <a:ext cx="8432482" cy="307970"/>
          </a:xfrm>
          <a:prstGeom prst="rect">
            <a:avLst/>
          </a:prstGeom>
        </p:spPr>
        <p:txBody>
          <a:bodyPr vert="horz" lIns="0" tIns="0" rIns="0" bIns="0" rtlCol="0" anchor="t" anchorCtr="0">
            <a:noAutofit/>
          </a:bodyPr>
          <a:lstStyle>
            <a:lvl1pPr>
              <a:defRPr>
                <a:latin typeface="游ゴシック" panose="020B0400000000000000" pitchFamily="50" charset="-128"/>
                <a:ea typeface="游ゴシック" panose="020B0400000000000000" pitchFamily="50" charset="-128"/>
              </a:defRPr>
            </a:lvl1pPr>
          </a:lstStyle>
          <a:p>
            <a:r>
              <a:rPr lang="ja-JP" altLang="en-US" dirty="0"/>
              <a:t>マスター タイトルの書式設定</a:t>
            </a:r>
            <a:endParaRPr lang="en-US" dirty="0"/>
          </a:p>
        </p:txBody>
      </p:sp>
      <p:sp>
        <p:nvSpPr>
          <p:cNvPr id="7" name="Text Placeholder 2"/>
          <p:cNvSpPr>
            <a:spLocks noGrp="1"/>
          </p:cNvSpPr>
          <p:nvPr>
            <p:ph idx="1"/>
          </p:nvPr>
        </p:nvSpPr>
        <p:spPr>
          <a:xfrm>
            <a:off x="272753" y="879667"/>
            <a:ext cx="9360494" cy="5589270"/>
          </a:xfrm>
          <a:prstGeom prst="rect">
            <a:avLst/>
          </a:prstGeom>
        </p:spPr>
        <p:txBody>
          <a:bodyPr vert="horz" lIns="91440" tIns="45720" rIns="91440" bIns="45720" rtlCol="0">
            <a:normAutofit/>
          </a:bodyPr>
          <a:lstStyle>
            <a:lvl1pPr>
              <a:defRPr>
                <a:latin typeface="游ゴシック" panose="020B0400000000000000" pitchFamily="50" charset="-128"/>
                <a:ea typeface="游ゴシック" panose="020B0400000000000000" pitchFamily="50" charset="-128"/>
              </a:defRPr>
            </a:lvl1pPr>
            <a:lvl2pPr>
              <a:defRPr>
                <a:latin typeface="游ゴシック" panose="020B0400000000000000" pitchFamily="50" charset="-128"/>
                <a:ea typeface="游ゴシック" panose="020B0400000000000000" pitchFamily="50" charset="-128"/>
              </a:defRPr>
            </a:lvl2pPr>
            <a:lvl3pPr>
              <a:defRPr>
                <a:latin typeface="游ゴシック" panose="020B0400000000000000" pitchFamily="50" charset="-128"/>
                <a:ea typeface="游ゴシック" panose="020B0400000000000000" pitchFamily="50" charset="-128"/>
              </a:defRPr>
            </a:lvl3pPr>
            <a:lvl4pPr>
              <a:defRPr>
                <a:latin typeface="游ゴシック" panose="020B0400000000000000" pitchFamily="50" charset="-128"/>
                <a:ea typeface="游ゴシック" panose="020B0400000000000000" pitchFamily="50" charset="-128"/>
              </a:defRPr>
            </a:lvl4pPr>
            <a:lvl5pPr>
              <a:defRPr>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9" name="Slide Number Placeholder 5"/>
          <p:cNvSpPr>
            <a:spLocks noGrp="1"/>
          </p:cNvSpPr>
          <p:nvPr>
            <p:ph type="sldNum" sz="quarter" idx="4"/>
          </p:nvPr>
        </p:nvSpPr>
        <p:spPr>
          <a:xfrm>
            <a:off x="9551458" y="6683681"/>
            <a:ext cx="232546" cy="185208"/>
          </a:xfrm>
          <a:prstGeom prst="rect">
            <a:avLst/>
          </a:prstGeom>
          <a:ln w="19050">
            <a:noFill/>
          </a:ln>
        </p:spPr>
        <p:txBody>
          <a:bodyPr vert="horz" lIns="0" tIns="0" rIns="0" bIns="0" rtlCol="0" anchor="ctr" anchorCtr="1"/>
          <a:lstStyle>
            <a:lvl1pPr algn="r">
              <a:defRPr sz="800">
                <a:solidFill>
                  <a:schemeClr val="bg1"/>
                </a:solidFill>
                <a:latin typeface="游ゴシック" panose="020B0400000000000000" pitchFamily="50" charset="-128"/>
                <a:ea typeface="游ゴシック" panose="020B0400000000000000" pitchFamily="50" charset="-128"/>
              </a:defRPr>
            </a:lvl1pPr>
          </a:lstStyle>
          <a:p>
            <a:fld id="{5606B6BE-CAE4-49DE-9FA9-57279F23E9C3}" type="slidenum">
              <a:rPr lang="ja-JP" altLang="en-US" smtClean="0"/>
              <a:pPr/>
              <a:t>‹#›</a:t>
            </a:fld>
            <a:endParaRPr lang="ja-JP" altLang="en-US" dirty="0"/>
          </a:p>
        </p:txBody>
      </p:sp>
      <p:cxnSp>
        <p:nvCxnSpPr>
          <p:cNvPr id="11" name="直線コネクタ 10"/>
          <p:cNvCxnSpPr/>
          <p:nvPr userDrawn="1"/>
        </p:nvCxnSpPr>
        <p:spPr>
          <a:xfrm>
            <a:off x="272753" y="720090"/>
            <a:ext cx="9360094"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フッター プレースホルダー 3"/>
          <p:cNvSpPr>
            <a:spLocks noGrp="1"/>
          </p:cNvSpPr>
          <p:nvPr>
            <p:ph type="ftr" sz="quarter" idx="3"/>
          </p:nvPr>
        </p:nvSpPr>
        <p:spPr>
          <a:xfrm>
            <a:off x="3817620" y="6699253"/>
            <a:ext cx="2269808" cy="131003"/>
          </a:xfrm>
        </p:spPr>
        <p:txBody>
          <a:bodyPr/>
          <a:lstStyle>
            <a:lvl1pPr>
              <a:defRPr>
                <a:solidFill>
                  <a:schemeClr val="bg1"/>
                </a:solidFill>
                <a:latin typeface="游ゴシック" panose="020B0400000000000000" pitchFamily="50" charset="-128"/>
                <a:ea typeface="游ゴシック" panose="020B0400000000000000" pitchFamily="50" charset="-128"/>
              </a:defRPr>
            </a:lvl1pPr>
          </a:lstStyle>
          <a:p>
            <a:r>
              <a:rPr lang="en-US" altLang="ja-JP"/>
              <a:t>©IPG inc. All Rights Reserved.</a:t>
            </a:r>
            <a:endParaRPr lang="ja-JP" altLang="en-US" dirty="0"/>
          </a:p>
        </p:txBody>
      </p:sp>
      <p:pic>
        <p:nvPicPr>
          <p:cNvPr id="10" name="図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73392" y="0"/>
            <a:ext cx="559855" cy="560513"/>
          </a:xfrm>
          <a:prstGeom prst="rect">
            <a:avLst/>
          </a:prstGeom>
        </p:spPr>
      </p:pic>
    </p:spTree>
    <p:extLst>
      <p:ext uri="{BB962C8B-B14F-4D97-AF65-F5344CB8AC3E}">
        <p14:creationId xmlns:p14="http://schemas.microsoft.com/office/powerpoint/2010/main" val="1920214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白紙">
    <p:spTree>
      <p:nvGrpSpPr>
        <p:cNvPr id="1" name=""/>
        <p:cNvGrpSpPr/>
        <p:nvPr/>
      </p:nvGrpSpPr>
      <p:grpSpPr>
        <a:xfrm>
          <a:off x="0" y="0"/>
          <a:ext cx="0" cy="0"/>
          <a:chOff x="0" y="0"/>
          <a:chExt cx="0" cy="0"/>
        </a:xfrm>
      </p:grpSpPr>
      <p:sp>
        <p:nvSpPr>
          <p:cNvPr id="5" name="正方形/長方形 4"/>
          <p:cNvSpPr/>
          <p:nvPr userDrawn="1"/>
        </p:nvSpPr>
        <p:spPr>
          <a:xfrm>
            <a:off x="-476" y="6686861"/>
            <a:ext cx="9906476" cy="185207"/>
          </a:xfrm>
          <a:prstGeom prst="rect">
            <a:avLst/>
          </a:prstGeom>
          <a:solidFill>
            <a:srgbClr val="26A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6" name="Title Placeholder 1"/>
          <p:cNvSpPr>
            <a:spLocks noGrp="1"/>
          </p:cNvSpPr>
          <p:nvPr>
            <p:ph type="title"/>
          </p:nvPr>
        </p:nvSpPr>
        <p:spPr>
          <a:xfrm>
            <a:off x="272753" y="252543"/>
            <a:ext cx="8432482" cy="307970"/>
          </a:xfrm>
          <a:prstGeom prst="rect">
            <a:avLst/>
          </a:prstGeom>
        </p:spPr>
        <p:txBody>
          <a:bodyPr vert="horz" lIns="0" tIns="0" rIns="0" bIns="0" rtlCol="0" anchor="t" anchorCtr="0">
            <a:noAutofit/>
          </a:bodyPr>
          <a:lstStyle>
            <a:lvl1pPr>
              <a:defRPr>
                <a:latin typeface="游ゴシック" panose="020B0400000000000000" pitchFamily="50" charset="-128"/>
                <a:ea typeface="游ゴシック" panose="020B0400000000000000" pitchFamily="50" charset="-128"/>
              </a:defRPr>
            </a:lvl1pPr>
          </a:lstStyle>
          <a:p>
            <a:r>
              <a:rPr lang="ja-JP" altLang="en-US" dirty="0"/>
              <a:t>マスター タイトルの書式設定</a:t>
            </a:r>
            <a:endParaRPr lang="en-US" dirty="0"/>
          </a:p>
        </p:txBody>
      </p:sp>
      <p:sp>
        <p:nvSpPr>
          <p:cNvPr id="7" name="Text Placeholder 2"/>
          <p:cNvSpPr>
            <a:spLocks noGrp="1"/>
          </p:cNvSpPr>
          <p:nvPr>
            <p:ph idx="1"/>
          </p:nvPr>
        </p:nvSpPr>
        <p:spPr>
          <a:xfrm>
            <a:off x="272753" y="879667"/>
            <a:ext cx="9360494" cy="5589270"/>
          </a:xfrm>
          <a:prstGeom prst="rect">
            <a:avLst/>
          </a:prstGeom>
        </p:spPr>
        <p:txBody>
          <a:bodyPr vert="horz" lIns="91440" tIns="45720" rIns="91440" bIns="45720" rtlCol="0">
            <a:normAutofit/>
          </a:bodyPr>
          <a:lstStyle>
            <a:lvl1pPr>
              <a:defRPr>
                <a:latin typeface="游ゴシック" panose="020B0400000000000000" pitchFamily="50" charset="-128"/>
                <a:ea typeface="游ゴシック" panose="020B0400000000000000" pitchFamily="50" charset="-128"/>
              </a:defRPr>
            </a:lvl1pPr>
            <a:lvl2pPr>
              <a:defRPr>
                <a:latin typeface="游ゴシック" panose="020B0400000000000000" pitchFamily="50" charset="-128"/>
                <a:ea typeface="游ゴシック" panose="020B0400000000000000" pitchFamily="50" charset="-128"/>
              </a:defRPr>
            </a:lvl2pPr>
            <a:lvl3pPr>
              <a:defRPr>
                <a:latin typeface="游ゴシック" panose="020B0400000000000000" pitchFamily="50" charset="-128"/>
                <a:ea typeface="游ゴシック" panose="020B0400000000000000" pitchFamily="50" charset="-128"/>
              </a:defRPr>
            </a:lvl3pPr>
            <a:lvl4pPr>
              <a:defRPr>
                <a:latin typeface="游ゴシック" panose="020B0400000000000000" pitchFamily="50" charset="-128"/>
                <a:ea typeface="游ゴシック" panose="020B0400000000000000" pitchFamily="50" charset="-128"/>
              </a:defRPr>
            </a:lvl4pPr>
            <a:lvl5pPr>
              <a:defRPr>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cxnSp>
        <p:nvCxnSpPr>
          <p:cNvPr id="11" name="直線コネクタ 10"/>
          <p:cNvCxnSpPr/>
          <p:nvPr userDrawn="1"/>
        </p:nvCxnSpPr>
        <p:spPr>
          <a:xfrm>
            <a:off x="272753" y="720090"/>
            <a:ext cx="9360094"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フッター プレースホルダー 3"/>
          <p:cNvSpPr>
            <a:spLocks noGrp="1"/>
          </p:cNvSpPr>
          <p:nvPr>
            <p:ph type="ftr" sz="quarter" idx="3"/>
          </p:nvPr>
        </p:nvSpPr>
        <p:spPr>
          <a:xfrm>
            <a:off x="3817620" y="6699253"/>
            <a:ext cx="2269808" cy="131003"/>
          </a:xfrm>
        </p:spPr>
        <p:txBody>
          <a:bodyPr/>
          <a:lstStyle>
            <a:lvl1pPr>
              <a:defRPr>
                <a:solidFill>
                  <a:schemeClr val="bg1"/>
                </a:solidFill>
                <a:latin typeface="游ゴシック" panose="020B0400000000000000" pitchFamily="50" charset="-128"/>
                <a:ea typeface="游ゴシック" panose="020B0400000000000000" pitchFamily="50" charset="-128"/>
              </a:defRPr>
            </a:lvl1pPr>
          </a:lstStyle>
          <a:p>
            <a:r>
              <a:rPr lang="en-US" altLang="ja-JP"/>
              <a:t>©IPG inc. All Rights Reserved.</a:t>
            </a:r>
            <a:endParaRPr lang="ja-JP" altLang="en-US" dirty="0"/>
          </a:p>
        </p:txBody>
      </p:sp>
      <p:sp>
        <p:nvSpPr>
          <p:cNvPr id="14" name="スライド番号プレースホルダー 3"/>
          <p:cNvSpPr>
            <a:spLocks noGrp="1"/>
          </p:cNvSpPr>
          <p:nvPr userDrawn="1">
            <p:ph type="sldNum" sz="quarter" idx="12"/>
          </p:nvPr>
        </p:nvSpPr>
        <p:spPr>
          <a:xfrm>
            <a:off x="9399542" y="6687307"/>
            <a:ext cx="476538" cy="206984"/>
          </a:xfrm>
        </p:spPr>
        <p:txBody>
          <a:bodyPr/>
          <a:lstStyle>
            <a:lvl1pPr>
              <a:defRPr>
                <a:latin typeface="游ゴシック" panose="020B0400000000000000" pitchFamily="50" charset="-128"/>
                <a:ea typeface="游ゴシック" panose="020B0400000000000000" pitchFamily="50" charset="-128"/>
              </a:defRPr>
            </a:lvl1pPr>
          </a:lstStyle>
          <a:p>
            <a:fld id="{5606B6BE-CAE4-49DE-9FA9-57279F23E9C3}" type="slidenum">
              <a:rPr lang="ja-JP" altLang="en-US" smtClean="0">
                <a:solidFill>
                  <a:prstClr val="white"/>
                </a:solidFill>
              </a:rPr>
              <a:pPr/>
              <a:t>‹#›</a:t>
            </a:fld>
            <a:endParaRPr lang="ja-JP" altLang="en-US" dirty="0">
              <a:solidFill>
                <a:prstClr val="white"/>
              </a:solidFill>
            </a:endParaRPr>
          </a:p>
        </p:txBody>
      </p:sp>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73392" y="0"/>
            <a:ext cx="559855" cy="560513"/>
          </a:xfrm>
          <a:prstGeom prst="rect">
            <a:avLst/>
          </a:prstGeom>
        </p:spPr>
      </p:pic>
    </p:spTree>
    <p:extLst>
      <p:ext uri="{BB962C8B-B14F-4D97-AF65-F5344CB8AC3E}">
        <p14:creationId xmlns:p14="http://schemas.microsoft.com/office/powerpoint/2010/main" val="13598170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latin typeface="メイリオ" panose="020B0604030504040204" pitchFamily="50" charset="-128"/>
                <a:ea typeface="メイリオ" panose="020B0604030504040204" pitchFamily="50" charset="-128"/>
              </a:defRPr>
            </a:lvl1pPr>
          </a:lstStyle>
          <a:p>
            <a:endParaRPr lang="ja-JP" altLang="en-US"/>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latin typeface="メイリオ" panose="020B0604030504040204" pitchFamily="50" charset="-128"/>
                <a:ea typeface="メイリオ" panose="020B0604030504040204" pitchFamily="50" charset="-128"/>
              </a:defRPr>
            </a:lvl1pPr>
          </a:lstStyle>
          <a:p>
            <a:r>
              <a:rPr lang="en-US" altLang="ja-JP"/>
              <a:t>©IPG inc. All Rights Reserved.</a:t>
            </a:r>
            <a:endParaRPr lang="ja-JP" altLang="en-US"/>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latin typeface="メイリオ" panose="020B0604030504040204" pitchFamily="50" charset="-128"/>
                <a:ea typeface="メイリオ" panose="020B0604030504040204" pitchFamily="50" charset="-128"/>
              </a:defRPr>
            </a:lvl1pPr>
          </a:lstStyle>
          <a:p>
            <a:fld id="{65047B73-51D2-4CC1-8F5A-62828C5619C9}" type="slidenum">
              <a:rPr lang="ja-JP" altLang="en-US" smtClean="0"/>
              <a:pPr/>
              <a:t>‹#›</a:t>
            </a:fld>
            <a:endParaRPr lang="ja-JP" altLang="en-US"/>
          </a:p>
        </p:txBody>
      </p:sp>
    </p:spTree>
    <p:extLst>
      <p:ext uri="{BB962C8B-B14F-4D97-AF65-F5344CB8AC3E}">
        <p14:creationId xmlns:p14="http://schemas.microsoft.com/office/powerpoint/2010/main" val="1459743338"/>
      </p:ext>
    </p:extLst>
  </p:cSld>
  <p:clrMap bg1="lt1" tx1="dk1" bg2="lt2" tx2="dk2" accent1="accent1" accent2="accent2" accent3="accent3" accent4="accent4" accent5="accent5" accent6="accent6" hlink="hlink" folHlink="folHlink"/>
  <p:sldLayoutIdLst>
    <p:sldLayoutId id="2147483792" r:id="rId1"/>
    <p:sldLayoutId id="2147483799" r:id="rId2"/>
    <p:sldLayoutId id="2147483798" r:id="rId3"/>
    <p:sldLayoutId id="2147483800" r:id="rId4"/>
  </p:sldLayoutIdLst>
  <p:hf hdr="0" dt="0"/>
  <p:txStyles>
    <p:titleStyle>
      <a:lvl1pPr algn="l" defTabSz="742950" rtl="0" eaLnBrk="1" latinLnBrk="0" hangingPunct="1">
        <a:lnSpc>
          <a:spcPct val="90000"/>
        </a:lnSpc>
        <a:spcBef>
          <a:spcPct val="0"/>
        </a:spcBef>
        <a:buNone/>
        <a:defRPr kumimoji="1" sz="3575" kern="1200">
          <a:solidFill>
            <a:schemeClr val="tx1"/>
          </a:solidFill>
          <a:latin typeface="メイリオ" panose="020B0604030504040204" pitchFamily="50" charset="-128"/>
          <a:ea typeface="メイリオ" panose="020B0604030504040204" pitchFamily="50" charset="-128"/>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メイリオ" panose="020B0604030504040204" pitchFamily="50" charset="-128"/>
          <a:ea typeface="メイリオ" panose="020B0604030504040204" pitchFamily="50" charset="-128"/>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メイリオ" panose="020B0604030504040204" pitchFamily="50" charset="-128"/>
          <a:ea typeface="メイリオ" panose="020B0604030504040204" pitchFamily="50" charset="-128"/>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メイリオ" panose="020B0604030504040204" pitchFamily="50" charset="-128"/>
          <a:ea typeface="メイリオ" panose="020B0604030504040204" pitchFamily="50" charset="-128"/>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メイリオ" panose="020B0604030504040204" pitchFamily="50" charset="-128"/>
          <a:ea typeface="メイリオ" panose="020B0604030504040204" pitchFamily="50" charset="-128"/>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メイリオ" panose="020B0604030504040204" pitchFamily="50" charset="-128"/>
          <a:ea typeface="メイリオ" panose="020B0604030504040204" pitchFamily="50" charset="-128"/>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32.jpe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0.gif"/><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jpeg"/><Relationship Id="rId7" Type="http://schemas.openxmlformats.org/officeDocument/2006/relationships/image" Target="../media/image55.jpeg"/><Relationship Id="rId2" Type="http://schemas.openxmlformats.org/officeDocument/2006/relationships/image" Target="../media/image51.jpeg"/><Relationship Id="rId1" Type="http://schemas.openxmlformats.org/officeDocument/2006/relationships/slideLayout" Target="../slideLayouts/slideLayout3.xml"/><Relationship Id="rId6" Type="http://schemas.openxmlformats.org/officeDocument/2006/relationships/image" Target="../media/image54.jpeg"/><Relationship Id="rId5" Type="http://schemas.openxmlformats.org/officeDocument/2006/relationships/image" Target="../media/image53.png"/><Relationship Id="rId10" Type="http://schemas.openxmlformats.org/officeDocument/2006/relationships/image" Target="../media/image42.png"/><Relationship Id="rId4" Type="http://schemas.openxmlformats.org/officeDocument/2006/relationships/image" Target="../media/image52.jpeg"/><Relationship Id="rId9" Type="http://schemas.openxmlformats.org/officeDocument/2006/relationships/image" Target="../media/image5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jpeg"/><Relationship Id="rId1" Type="http://schemas.openxmlformats.org/officeDocument/2006/relationships/slideLayout" Target="../slideLayouts/slideLayout3.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chart" Target="../charts/chart1.xml"/><Relationship Id="rId1" Type="http://schemas.openxmlformats.org/officeDocument/2006/relationships/slideLayout" Target="../slideLayouts/slideLayout3.xml"/><Relationship Id="rId6" Type="http://schemas.openxmlformats.org/officeDocument/2006/relationships/image" Target="../media/image22.emf"/><Relationship Id="rId5" Type="http://schemas.openxmlformats.org/officeDocument/2006/relationships/image" Target="../media/image21.jpeg"/><Relationship Id="rId4" Type="http://schemas.openxmlformats.org/officeDocument/2006/relationships/image" Target="../media/image20.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68203" y="2060415"/>
            <a:ext cx="8621510" cy="1415772"/>
          </a:xfrm>
          <a:prstGeom prst="rect">
            <a:avLst/>
          </a:prstGeom>
        </p:spPr>
        <p:txBody>
          <a:bodyPr wrap="square">
            <a:spAutoFit/>
          </a:bodyPr>
          <a:lstStyle/>
          <a:p>
            <a:endParaRPr lang="en-US" altLang="ja-JP" sz="32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G</a:t>
            </a:r>
            <a:r>
              <a:rPr lang="ja-JP" altLang="en-US" sz="5400" b="1" dirty="0">
                <a:latin typeface="游ゴシック" panose="020B0400000000000000" pitchFamily="50" charset="-128"/>
                <a:ea typeface="游ゴシック" panose="020B0400000000000000" pitchFamily="50" charset="-128"/>
              </a:rPr>
              <a:t>ガイド 媒体資料</a:t>
            </a:r>
            <a:endParaRPr lang="en-US" altLang="ja-JP" sz="5400" b="1" dirty="0">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568203" y="3401060"/>
            <a:ext cx="2838575" cy="461665"/>
          </a:xfrm>
          <a:prstGeom prst="rect">
            <a:avLst/>
          </a:prstGeom>
        </p:spPr>
        <p:txBody>
          <a:bodyPr wrap="square">
            <a:spAutoFit/>
          </a:bodyPr>
          <a:lstStyle/>
          <a:p>
            <a:r>
              <a:rPr lang="en-US" altLang="ja-JP" sz="2400" b="1" dirty="0">
                <a:latin typeface="游ゴシック" panose="020B0400000000000000" pitchFamily="50" charset="-128"/>
                <a:ea typeface="游ゴシック" panose="020B0400000000000000" pitchFamily="50" charset="-128"/>
              </a:rPr>
              <a:t>2018</a:t>
            </a:r>
            <a:r>
              <a:rPr lang="ja-JP" altLang="en-US" sz="2400" b="1" dirty="0">
                <a:latin typeface="游ゴシック" panose="020B0400000000000000" pitchFamily="50" charset="-128"/>
                <a:ea typeface="游ゴシック" panose="020B0400000000000000" pitchFamily="50" charset="-128"/>
              </a:rPr>
              <a:t>年</a:t>
            </a:r>
            <a:r>
              <a:rPr lang="en-US" altLang="ja-JP" sz="2400" b="1" dirty="0">
                <a:latin typeface="游ゴシック" panose="020B0400000000000000" pitchFamily="50" charset="-128"/>
                <a:ea typeface="游ゴシック" panose="020B0400000000000000" pitchFamily="50" charset="-128"/>
              </a:rPr>
              <a:t>4</a:t>
            </a:r>
            <a:r>
              <a:rPr lang="ja-JP" altLang="en-US" sz="2400" b="1" dirty="0">
                <a:latin typeface="游ゴシック" panose="020B0400000000000000" pitchFamily="50" charset="-128"/>
                <a:ea typeface="游ゴシック" panose="020B0400000000000000" pitchFamily="50" charset="-128"/>
              </a:rPr>
              <a:t>月</a:t>
            </a:r>
            <a:r>
              <a:rPr lang="en-US" altLang="ja-JP" sz="2400" b="1" dirty="0">
                <a:latin typeface="游ゴシック" panose="020B0400000000000000" pitchFamily="50" charset="-128"/>
                <a:ea typeface="游ゴシック" panose="020B0400000000000000" pitchFamily="50" charset="-128"/>
              </a:rPr>
              <a:t>-6</a:t>
            </a:r>
            <a:r>
              <a:rPr lang="ja-JP" altLang="en-US" sz="2400" b="1" dirty="0">
                <a:latin typeface="游ゴシック" panose="020B0400000000000000" pitchFamily="50" charset="-128"/>
                <a:ea typeface="游ゴシック" panose="020B0400000000000000" pitchFamily="50" charset="-128"/>
              </a:rPr>
              <a:t>月</a:t>
            </a:r>
            <a:endParaRPr lang="en-US" altLang="ja-JP" sz="2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628284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0B39DA6-9DEA-A84E-BE5E-685B50691138}"/>
              </a:ext>
            </a:extLst>
          </p:cNvPr>
          <p:cNvPicPr>
            <a:picLocks noChangeAspect="1"/>
          </p:cNvPicPr>
          <p:nvPr/>
        </p:nvPicPr>
        <p:blipFill>
          <a:blip r:embed="rId3"/>
          <a:stretch>
            <a:fillRect/>
          </a:stretch>
        </p:blipFill>
        <p:spPr>
          <a:xfrm>
            <a:off x="508404" y="5590087"/>
            <a:ext cx="9005455" cy="1013114"/>
          </a:xfrm>
          <a:prstGeom prst="rect">
            <a:avLst/>
          </a:prstGeom>
        </p:spPr>
      </p:pic>
      <p:sp>
        <p:nvSpPr>
          <p:cNvPr id="12" name="正方形/長方形 11"/>
          <p:cNvSpPr/>
          <p:nvPr/>
        </p:nvSpPr>
        <p:spPr>
          <a:xfrm>
            <a:off x="326900" y="814916"/>
            <a:ext cx="9278704" cy="492443"/>
          </a:xfrm>
          <a:prstGeom prst="rect">
            <a:avLst/>
          </a:prstGeom>
        </p:spPr>
        <p:txBody>
          <a:bodyPr wrap="square">
            <a:spAutoFit/>
          </a:bodyPr>
          <a:lstStyle/>
          <a:p>
            <a:pPr algn="ctr">
              <a:defRPr/>
            </a:pPr>
            <a:r>
              <a:rPr kumimoji="0" lang="ja-JP" altLang="en-US" b="1" i="0" u="none" strike="noStrike" kern="0" cap="none" spc="0" normalizeH="0" baseline="0" noProof="0" dirty="0">
                <a:ln>
                  <a:noFill/>
                </a:ln>
                <a:solidFill>
                  <a:schemeClr val="tx1">
                    <a:lumMod val="65000"/>
                    <a:lumOff val="35000"/>
                  </a:schemeClr>
                </a:solidFill>
                <a:effectLst/>
                <a:uLnTx/>
                <a:uFillTx/>
                <a:latin typeface="游ゴシック" panose="020B0400000000000000" pitchFamily="50" charset="-128"/>
                <a:ea typeface="游ゴシック" panose="020B0400000000000000" pitchFamily="50" charset="-128"/>
              </a:rPr>
              <a:t>一部受信機</a:t>
            </a:r>
            <a:r>
              <a:rPr kumimoji="0" lang="en-US" altLang="ja-JP" sz="1050" b="1" i="0" u="none" strike="noStrike" kern="0" cap="none" spc="0" normalizeH="0" baseline="0" noProof="0" dirty="0">
                <a:ln>
                  <a:noFill/>
                </a:ln>
                <a:solidFill>
                  <a:schemeClr val="tx1">
                    <a:lumMod val="65000"/>
                    <a:lumOff val="35000"/>
                  </a:schemeClr>
                </a:solidFill>
                <a:effectLst/>
                <a:uLnTx/>
                <a:uFillTx/>
                <a:latin typeface="游ゴシック" panose="020B0400000000000000" pitchFamily="50" charset="-128"/>
                <a:ea typeface="游ゴシック" panose="020B0400000000000000" pitchFamily="50" charset="-128"/>
              </a:rPr>
              <a:t>(※)</a:t>
            </a:r>
            <a:r>
              <a:rPr kumimoji="0" lang="ja-JP" altLang="en-US" b="1" i="0" u="none" strike="noStrike" kern="0" cap="none" spc="0" normalizeH="0" baseline="0" noProof="0" dirty="0">
                <a:ln>
                  <a:noFill/>
                </a:ln>
                <a:solidFill>
                  <a:schemeClr val="tx1">
                    <a:lumMod val="65000"/>
                    <a:lumOff val="35000"/>
                  </a:schemeClr>
                </a:solidFill>
                <a:effectLst/>
                <a:uLnTx/>
                <a:uFillTx/>
                <a:latin typeface="游ゴシック" panose="020B0400000000000000" pitchFamily="50" charset="-128"/>
                <a:ea typeface="游ゴシック" panose="020B0400000000000000" pitchFamily="50" charset="-128"/>
              </a:rPr>
              <a:t>で取得できる</a:t>
            </a:r>
            <a:r>
              <a:rPr kumimoji="0" lang="ja-JP" altLang="en-US" b="1" kern="0" dirty="0">
                <a:solidFill>
                  <a:schemeClr val="accent4"/>
                </a:solidFill>
                <a:latin typeface="游ゴシック" panose="020B0400000000000000" pitchFamily="50" charset="-128"/>
                <a:ea typeface="游ゴシック" panose="020B0400000000000000" pitchFamily="50" charset="-128"/>
              </a:rPr>
              <a:t>広告の表示回数</a:t>
            </a:r>
            <a:r>
              <a:rPr kumimoji="0" lang="ja-JP" altLang="en-US" b="1" kern="0" dirty="0">
                <a:solidFill>
                  <a:schemeClr val="tx1">
                    <a:lumMod val="65000"/>
                    <a:lumOff val="35000"/>
                  </a:schemeClr>
                </a:solidFill>
                <a:latin typeface="游ゴシック" panose="020B0400000000000000" pitchFamily="50" charset="-128"/>
                <a:ea typeface="游ゴシック" panose="020B0400000000000000" pitchFamily="50" charset="-128"/>
              </a:rPr>
              <a:t>・</a:t>
            </a:r>
            <a:r>
              <a:rPr kumimoji="0" lang="ja-JP" altLang="en-US" b="1" kern="0">
                <a:solidFill>
                  <a:schemeClr val="accent4"/>
                </a:solidFill>
                <a:latin typeface="游ゴシック" panose="020B0400000000000000" pitchFamily="50" charset="-128"/>
                <a:ea typeface="游ゴシック" panose="020B0400000000000000" pitchFamily="50" charset="-128"/>
              </a:rPr>
              <a:t>クリック数</a:t>
            </a:r>
            <a:r>
              <a:rPr kumimoji="0" lang="ja-JP" altLang="en-US" b="1" kern="0">
                <a:solidFill>
                  <a:schemeClr val="tx1">
                    <a:lumMod val="65000"/>
                    <a:lumOff val="35000"/>
                  </a:schemeClr>
                </a:solidFill>
                <a:latin typeface="游ゴシック" panose="020B0400000000000000" pitchFamily="50" charset="-128"/>
                <a:ea typeface="游ゴシック" panose="020B0400000000000000" pitchFamily="50" charset="-128"/>
              </a:rPr>
              <a:t>をご報告</a:t>
            </a:r>
            <a:endParaRPr kumimoji="0" lang="en-US" altLang="ja-JP" b="1" kern="0"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lgn="ctr">
              <a:defRPr/>
            </a:pPr>
            <a:r>
              <a:rPr kumimoji="0" lang="en-US" altLang="ja-JP" sz="800" b="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a:t>
            </a:r>
            <a:r>
              <a:rPr kumimoji="0" lang="ja-JP" altLang="en-US" sz="800" b="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新型</a:t>
            </a:r>
            <a:r>
              <a:rPr kumimoji="0" lang="en-US" altLang="ja-JP" sz="800" b="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G</a:t>
            </a:r>
            <a:r>
              <a:rPr kumimoji="0" lang="ja-JP" altLang="en-US" sz="800" b="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ガイドを利用、かつ、テレビがネット結線されている機種のみ</a:t>
            </a:r>
            <a:r>
              <a:rPr kumimoji="0" lang="ja-JP" altLang="en-US" sz="800" kern="0" dirty="0">
                <a:latin typeface="游ゴシック" panose="020B0400000000000000" pitchFamily="50" charset="-128"/>
                <a:ea typeface="游ゴシック" panose="020B0400000000000000" pitchFamily="50" charset="-128"/>
              </a:rPr>
              <a:t>　　</a:t>
            </a:r>
            <a:r>
              <a:rPr kumimoji="0" lang="en-US" altLang="ja-JP" sz="800" kern="0" dirty="0">
                <a:latin typeface="游ゴシック" panose="020B0400000000000000" pitchFamily="50" charset="-128"/>
                <a:ea typeface="游ゴシック" panose="020B0400000000000000" pitchFamily="50" charset="-128"/>
              </a:rPr>
              <a:t>※</a:t>
            </a:r>
            <a:r>
              <a:rPr kumimoji="0" lang="ja-JP" altLang="en-US" sz="800" kern="0" dirty="0">
                <a:latin typeface="游ゴシック" panose="020B0400000000000000" pitchFamily="50" charset="-128"/>
                <a:ea typeface="游ゴシック" panose="020B0400000000000000" pitchFamily="50" charset="-128"/>
              </a:rPr>
              <a:t>ネット結線対象は株式会社ビデオリサーチ調査「インターネット接続有無</a:t>
            </a:r>
            <a:r>
              <a:rPr kumimoji="0" lang="en-US" altLang="ja-JP" sz="800" kern="0" dirty="0">
                <a:latin typeface="游ゴシック" panose="020B0400000000000000" pitchFamily="50" charset="-128"/>
                <a:ea typeface="游ゴシック" panose="020B0400000000000000" pitchFamily="50" charset="-128"/>
              </a:rPr>
              <a:t>(2017</a:t>
            </a:r>
            <a:r>
              <a:rPr kumimoji="0" lang="ja-JP" altLang="en-US" sz="800" kern="0" dirty="0">
                <a:latin typeface="游ゴシック" panose="020B0400000000000000" pitchFamily="50" charset="-128"/>
                <a:ea typeface="游ゴシック" panose="020B0400000000000000" pitchFamily="50" charset="-128"/>
              </a:rPr>
              <a:t>年</a:t>
            </a:r>
            <a:r>
              <a:rPr kumimoji="0" lang="en-US" altLang="ja-JP" sz="800" kern="0" dirty="0">
                <a:latin typeface="游ゴシック" panose="020B0400000000000000" pitchFamily="50" charset="-128"/>
                <a:ea typeface="游ゴシック" panose="020B0400000000000000" pitchFamily="50" charset="-128"/>
              </a:rPr>
              <a:t>9</a:t>
            </a:r>
            <a:r>
              <a:rPr kumimoji="0" lang="ja-JP" altLang="en-US" sz="800" kern="0" dirty="0">
                <a:latin typeface="游ゴシック" panose="020B0400000000000000" pitchFamily="50" charset="-128"/>
                <a:ea typeface="游ゴシック" panose="020B0400000000000000" pitchFamily="50" charset="-128"/>
              </a:rPr>
              <a:t>月</a:t>
            </a:r>
            <a:r>
              <a:rPr kumimoji="0" lang="en-US" altLang="ja-JP" sz="800" kern="0" dirty="0">
                <a:latin typeface="游ゴシック" panose="020B0400000000000000" pitchFamily="50" charset="-128"/>
                <a:ea typeface="游ゴシック" panose="020B0400000000000000" pitchFamily="50" charset="-128"/>
              </a:rPr>
              <a:t>)</a:t>
            </a:r>
            <a:r>
              <a:rPr kumimoji="0" lang="ja-JP" altLang="en-US" sz="800" kern="0" dirty="0">
                <a:latin typeface="游ゴシック" panose="020B0400000000000000" pitchFamily="50" charset="-128"/>
                <a:ea typeface="游ゴシック" panose="020B0400000000000000" pitchFamily="50" charset="-128"/>
              </a:rPr>
              <a:t>」結果、</a:t>
            </a:r>
            <a:r>
              <a:rPr kumimoji="0" lang="en-US" altLang="ja-JP" sz="800" kern="0" dirty="0">
                <a:latin typeface="游ゴシック" panose="020B0400000000000000" pitchFamily="50" charset="-128"/>
                <a:ea typeface="游ゴシック" panose="020B0400000000000000" pitchFamily="50" charset="-128"/>
              </a:rPr>
              <a:t>34.8%</a:t>
            </a:r>
            <a:r>
              <a:rPr kumimoji="0" lang="ja-JP" altLang="en-US" sz="800" kern="0" dirty="0">
                <a:latin typeface="游ゴシック" panose="020B0400000000000000" pitchFamily="50" charset="-128"/>
                <a:ea typeface="游ゴシック" panose="020B0400000000000000" pitchFamily="50" charset="-128"/>
              </a:rPr>
              <a:t>を利用して算出</a:t>
            </a:r>
            <a:endParaRPr kumimoji="0" lang="en-US" altLang="ja-JP" sz="800" b="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p:txBody>
      </p:sp>
      <p:sp>
        <p:nvSpPr>
          <p:cNvPr id="9" name="タイトル 2"/>
          <p:cNvSpPr>
            <a:spLocks noGrp="1"/>
          </p:cNvSpPr>
          <p:nvPr>
            <p:ph type="title"/>
          </p:nvPr>
        </p:nvSpPr>
        <p:spPr>
          <a:xfrm>
            <a:off x="272753" y="252543"/>
            <a:ext cx="8432482" cy="307970"/>
          </a:xfrm>
        </p:spPr>
        <p:txBody>
          <a:bodyPr/>
          <a:lstStyle/>
          <a:p>
            <a:r>
              <a:rPr lang="ja-JP" altLang="en-US" sz="2400" dirty="0">
                <a:latin typeface="游ゴシック" panose="020B0400000000000000" pitchFamily="50" charset="-128"/>
                <a:ea typeface="游ゴシック" panose="020B0400000000000000" pitchFamily="50" charset="-128"/>
              </a:rPr>
              <a:t>放送型</a:t>
            </a:r>
            <a:r>
              <a:rPr lang="en-US" altLang="ja-JP" sz="2400" dirty="0">
                <a:latin typeface="游ゴシック" panose="020B0400000000000000" pitchFamily="50" charset="-128"/>
                <a:ea typeface="游ゴシック" panose="020B0400000000000000" pitchFamily="50" charset="-128"/>
              </a:rPr>
              <a:t>G</a:t>
            </a:r>
            <a:r>
              <a:rPr lang="ja-JP" altLang="en-US" sz="2400" dirty="0">
                <a:latin typeface="游ゴシック" panose="020B0400000000000000" pitchFamily="50" charset="-128"/>
                <a:ea typeface="游ゴシック" panose="020B0400000000000000" pitchFamily="50" charset="-128"/>
              </a:rPr>
              <a:t>ガイド広告ログについて</a:t>
            </a:r>
            <a:endParaRPr kumimoji="1" lang="ja-JP" altLang="en-US" sz="2400" dirty="0">
              <a:latin typeface="游ゴシック" panose="020B0400000000000000" pitchFamily="50" charset="-128"/>
              <a:ea typeface="游ゴシック" panose="020B0400000000000000" pitchFamily="50" charset="-128"/>
            </a:endParaRPr>
          </a:p>
        </p:txBody>
      </p:sp>
      <p:sp>
        <p:nvSpPr>
          <p:cNvPr id="7" name="スライド番号プレースホルダー 3"/>
          <p:cNvSpPr>
            <a:spLocks noGrp="1"/>
          </p:cNvSpPr>
          <p:nvPr>
            <p:ph type="sldNum" sz="quarter" idx="4"/>
          </p:nvPr>
        </p:nvSpPr>
        <p:spPr>
          <a:xfrm>
            <a:off x="9551458" y="6683681"/>
            <a:ext cx="232546" cy="185208"/>
          </a:xfrm>
        </p:spPr>
        <p:txBody>
          <a:bodyPr/>
          <a:lstStyle/>
          <a:p>
            <a:fld id="{5606B6BE-CAE4-49DE-9FA9-57279F23E9C3}" type="slidenum">
              <a:rPr lang="ja-JP" altLang="en-US" smtClean="0">
                <a:latin typeface="游ゴシック" panose="020B0400000000000000" pitchFamily="50" charset="-128"/>
                <a:ea typeface="游ゴシック" panose="020B0400000000000000" pitchFamily="50" charset="-128"/>
              </a:rPr>
              <a:pPr/>
              <a:t>10</a:t>
            </a:fld>
            <a:endParaRPr lang="ja-JP" altLang="en-US" dirty="0">
              <a:latin typeface="游ゴシック" panose="020B0400000000000000" pitchFamily="50" charset="-128"/>
              <a:ea typeface="游ゴシック" panose="020B0400000000000000" pitchFamily="50" charset="-128"/>
            </a:endParaRPr>
          </a:p>
        </p:txBody>
      </p:sp>
      <p:sp>
        <p:nvSpPr>
          <p:cNvPr id="8" name="フッター プレースホルダー 4"/>
          <p:cNvSpPr>
            <a:spLocks noGrp="1"/>
          </p:cNvSpPr>
          <p:nvPr>
            <p:ph type="ftr" sz="quarter" idx="3"/>
          </p:nvPr>
        </p:nvSpPr>
        <p:spPr>
          <a:xfrm>
            <a:off x="3817620" y="6699253"/>
            <a:ext cx="2269808" cy="131003"/>
          </a:xfrm>
        </p:spPr>
        <p:txBody>
          <a:bodyPr/>
          <a:lstStyle/>
          <a:p>
            <a:r>
              <a:rPr lang="en-US" altLang="ja-JP" dirty="0">
                <a:latin typeface="游ゴシック" panose="020B0400000000000000" pitchFamily="50" charset="-128"/>
                <a:ea typeface="游ゴシック" panose="020B0400000000000000" pitchFamily="50" charset="-128"/>
              </a:rPr>
              <a:t>©IPG </a:t>
            </a:r>
            <a:r>
              <a:rPr lang="en-US" altLang="ja-JP" dirty="0" err="1">
                <a:latin typeface="游ゴシック" panose="020B0400000000000000" pitchFamily="50" charset="-128"/>
                <a:ea typeface="游ゴシック" panose="020B0400000000000000" pitchFamily="50" charset="-128"/>
              </a:rPr>
              <a:t>inc.</a:t>
            </a:r>
            <a:r>
              <a:rPr lang="en-US" altLang="ja-JP" dirty="0">
                <a:latin typeface="游ゴシック" panose="020B0400000000000000" pitchFamily="50" charset="-128"/>
                <a:ea typeface="游ゴシック" panose="020B0400000000000000" pitchFamily="50" charset="-128"/>
              </a:rPr>
              <a:t> All Rights Reserved.</a:t>
            </a:r>
            <a:endParaRPr lang="ja-JP" altLang="en-US" dirty="0">
              <a:latin typeface="游ゴシック" panose="020B0400000000000000" pitchFamily="50" charset="-128"/>
              <a:ea typeface="游ゴシック" panose="020B0400000000000000" pitchFamily="50" charset="-128"/>
            </a:endParaRPr>
          </a:p>
        </p:txBody>
      </p:sp>
      <p:graphicFrame>
        <p:nvGraphicFramePr>
          <p:cNvPr id="26" name="グラフ 25">
            <a:extLst>
              <a:ext uri="{FF2B5EF4-FFF2-40B4-BE49-F238E27FC236}">
                <a16:creationId xmlns:a16="http://schemas.microsoft.com/office/drawing/2014/main" id="{81D7385E-1C80-4122-969F-79568A82610B}"/>
              </a:ext>
            </a:extLst>
          </p:cNvPr>
          <p:cNvGraphicFramePr>
            <a:graphicFrameLocks/>
          </p:cNvGraphicFramePr>
          <p:nvPr>
            <p:extLst/>
          </p:nvPr>
        </p:nvGraphicFramePr>
        <p:xfrm>
          <a:off x="1154124" y="1702557"/>
          <a:ext cx="7435090" cy="3219320"/>
        </p:xfrm>
        <a:graphic>
          <a:graphicData uri="http://schemas.openxmlformats.org/drawingml/2006/chart">
            <c:chart xmlns:c="http://schemas.openxmlformats.org/drawingml/2006/chart" xmlns:r="http://schemas.openxmlformats.org/officeDocument/2006/relationships" r:id="rId4"/>
          </a:graphicData>
        </a:graphic>
      </p:graphicFrame>
      <p:sp>
        <p:nvSpPr>
          <p:cNvPr id="28" name="正方形/長方形 27">
            <a:extLst>
              <a:ext uri="{FF2B5EF4-FFF2-40B4-BE49-F238E27FC236}">
                <a16:creationId xmlns:a16="http://schemas.microsoft.com/office/drawing/2014/main" id="{88898AB7-2425-45B5-A29F-8F467D0C50DA}"/>
              </a:ext>
            </a:extLst>
          </p:cNvPr>
          <p:cNvSpPr/>
          <p:nvPr/>
        </p:nvSpPr>
        <p:spPr>
          <a:xfrm>
            <a:off x="1324230" y="4031265"/>
            <a:ext cx="3255578" cy="323353"/>
          </a:xfrm>
          <a:prstGeom prst="rect">
            <a:avLst/>
          </a:prstGeom>
          <a:noFill/>
        </p:spPr>
        <p:txBody>
          <a:bodyPr wrap="square">
            <a:spAutoFit/>
          </a:bodyPr>
          <a:lstStyle/>
          <a:p>
            <a:pPr>
              <a:defRPr/>
            </a:pPr>
            <a:r>
              <a:rPr kumimoji="0" lang="ja-JP" altLang="en-US"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a:t>
            </a:r>
            <a:r>
              <a:rPr kumimoji="0" lang="en-US" altLang="ja-JP"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TOP</a:t>
            </a:r>
            <a:r>
              <a:rPr kumimoji="0" lang="ja-JP" altLang="en-US"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は縦長バナー</a:t>
            </a:r>
            <a:endParaRPr kumimoji="0" lang="en-US" altLang="ja-JP"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a:p>
            <a:pPr>
              <a:defRPr/>
            </a:pPr>
            <a:r>
              <a:rPr kumimoji="0" lang="ja-JP" altLang="en-US" sz="1100" b="1" kern="0" dirty="0">
                <a:latin typeface="游ゴシック" panose="020B0400000000000000" pitchFamily="50" charset="-128"/>
                <a:ea typeface="游ゴシック" panose="020B0400000000000000" pitchFamily="50" charset="-128"/>
              </a:rPr>
              <a:t>・ネット結線を</a:t>
            </a:r>
            <a:r>
              <a:rPr kumimoji="0" lang="ja-JP" altLang="en-US" sz="1100" b="1" kern="0">
                <a:latin typeface="游ゴシック" panose="020B0400000000000000" pitchFamily="50" charset="-128"/>
                <a:ea typeface="游ゴシック" panose="020B0400000000000000" pitchFamily="50" charset="-128"/>
              </a:rPr>
              <a:t>してもログ</a:t>
            </a:r>
            <a:r>
              <a:rPr kumimoji="0" lang="ja-JP" altLang="en-US" sz="1100" b="1" kern="0" dirty="0">
                <a:latin typeface="游ゴシック" panose="020B0400000000000000" pitchFamily="50" charset="-128"/>
                <a:ea typeface="游ゴシック" panose="020B0400000000000000" pitchFamily="50" charset="-128"/>
              </a:rPr>
              <a:t>取得不可</a:t>
            </a:r>
            <a:endParaRPr kumimoji="0" lang="en-US" altLang="ja-JP"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p:txBody>
      </p:sp>
      <p:sp>
        <p:nvSpPr>
          <p:cNvPr id="29" name="正方形/長方形 28">
            <a:extLst>
              <a:ext uri="{FF2B5EF4-FFF2-40B4-BE49-F238E27FC236}">
                <a16:creationId xmlns:a16="http://schemas.microsoft.com/office/drawing/2014/main" id="{366ED828-8BB1-4915-A117-67CE436E8C16}"/>
              </a:ext>
            </a:extLst>
          </p:cNvPr>
          <p:cNvSpPr/>
          <p:nvPr/>
        </p:nvSpPr>
        <p:spPr>
          <a:xfrm>
            <a:off x="6688125" y="2845285"/>
            <a:ext cx="1303656" cy="523220"/>
          </a:xfrm>
          <a:prstGeom prst="rect">
            <a:avLst/>
          </a:prstGeom>
          <a:noFill/>
          <a:ln>
            <a:noFill/>
          </a:ln>
        </p:spPr>
        <p:txBody>
          <a:bodyPr wrap="square">
            <a:spAutoFit/>
          </a:bodyPr>
          <a:lstStyle/>
          <a:p>
            <a:pPr>
              <a:defRPr/>
            </a:pPr>
            <a:r>
              <a:rPr kumimoji="0" lang="ja-JP" altLang="en-US" sz="1400" kern="0" dirty="0">
                <a:solidFill>
                  <a:schemeClr val="accent2"/>
                </a:solidFill>
                <a:latin typeface="游ゴシック" panose="020B0400000000000000" pitchFamily="50" charset="-128"/>
                <a:ea typeface="游ゴシック" panose="020B0400000000000000" pitchFamily="50" charset="-128"/>
              </a:rPr>
              <a:t>約</a:t>
            </a:r>
            <a:r>
              <a:rPr kumimoji="0" lang="en-US" altLang="ja-JP" sz="2800" b="1" kern="0" dirty="0">
                <a:solidFill>
                  <a:schemeClr val="accent2"/>
                </a:solidFill>
                <a:latin typeface="游ゴシック" panose="020B0400000000000000" pitchFamily="50" charset="-128"/>
                <a:ea typeface="游ゴシック" panose="020B0400000000000000" pitchFamily="50" charset="-128"/>
              </a:rPr>
              <a:t>29</a:t>
            </a:r>
            <a:r>
              <a:rPr kumimoji="0" lang="ja-JP" altLang="en-US" sz="1400" kern="0" dirty="0">
                <a:solidFill>
                  <a:schemeClr val="accent2"/>
                </a:solidFill>
                <a:latin typeface="游ゴシック" panose="020B0400000000000000" pitchFamily="50" charset="-128"/>
                <a:ea typeface="游ゴシック" panose="020B0400000000000000" pitchFamily="50" charset="-128"/>
              </a:rPr>
              <a:t>％</a:t>
            </a:r>
            <a:endParaRPr kumimoji="0" lang="en-US" altLang="ja-JP" sz="1400" i="0" u="none" strike="noStrike" kern="0" cap="none" spc="0" normalizeH="0" baseline="0" noProof="0" dirty="0">
              <a:ln>
                <a:noFill/>
              </a:ln>
              <a:solidFill>
                <a:schemeClr val="accent2"/>
              </a:solidFill>
              <a:effectLst/>
              <a:uLnTx/>
              <a:uFillTx/>
              <a:latin typeface="游ゴシック" panose="020B0400000000000000" pitchFamily="50" charset="-128"/>
              <a:ea typeface="游ゴシック" panose="020B0400000000000000" pitchFamily="50" charset="-128"/>
            </a:endParaRPr>
          </a:p>
        </p:txBody>
      </p:sp>
      <p:sp>
        <p:nvSpPr>
          <p:cNvPr id="30" name="正方形/長方形 29">
            <a:extLst>
              <a:ext uri="{FF2B5EF4-FFF2-40B4-BE49-F238E27FC236}">
                <a16:creationId xmlns:a16="http://schemas.microsoft.com/office/drawing/2014/main" id="{578452B3-CC5C-4E1C-AA70-903655232FC9}"/>
              </a:ext>
            </a:extLst>
          </p:cNvPr>
          <p:cNvSpPr/>
          <p:nvPr/>
        </p:nvSpPr>
        <p:spPr>
          <a:xfrm>
            <a:off x="6688125" y="2594443"/>
            <a:ext cx="2565073" cy="307777"/>
          </a:xfrm>
          <a:prstGeom prst="rect">
            <a:avLst/>
          </a:prstGeom>
          <a:noFill/>
        </p:spPr>
        <p:txBody>
          <a:bodyPr wrap="square">
            <a:spAutoFit/>
          </a:bodyPr>
          <a:lstStyle/>
          <a:p>
            <a:pPr>
              <a:defRPr/>
            </a:pPr>
            <a:r>
              <a:rPr kumimoji="0" lang="ja-JP" altLang="en-US" sz="1400" b="1" kern="0" dirty="0">
                <a:solidFill>
                  <a:schemeClr val="accent2"/>
                </a:solidFill>
                <a:latin typeface="游ゴシック" panose="020B0400000000000000" pitchFamily="50" charset="-128"/>
                <a:ea typeface="游ゴシック" panose="020B0400000000000000" pitchFamily="50" charset="-128"/>
              </a:rPr>
              <a:t>新型タイプ</a:t>
            </a:r>
            <a:r>
              <a:rPr kumimoji="0" lang="en-US" altLang="ja-JP" sz="1400" b="1" kern="0" dirty="0">
                <a:solidFill>
                  <a:schemeClr val="accent2"/>
                </a:solidFill>
                <a:latin typeface="游ゴシック" panose="020B0400000000000000" pitchFamily="50" charset="-128"/>
                <a:ea typeface="游ゴシック" panose="020B0400000000000000" pitchFamily="50" charset="-128"/>
              </a:rPr>
              <a:t>(</a:t>
            </a:r>
            <a:r>
              <a:rPr kumimoji="0" lang="ja-JP" altLang="en-US" sz="1400" b="1" kern="0" dirty="0">
                <a:solidFill>
                  <a:schemeClr val="accent2"/>
                </a:solidFill>
                <a:latin typeface="游ゴシック" panose="020B0400000000000000" pitchFamily="50" charset="-128"/>
                <a:ea typeface="游ゴシック" panose="020B0400000000000000" pitchFamily="50" charset="-128"/>
              </a:rPr>
              <a:t>ネット結線なし</a:t>
            </a:r>
            <a:r>
              <a:rPr kumimoji="0" lang="en-US" altLang="ja-JP" sz="1400" b="1" kern="0" dirty="0">
                <a:solidFill>
                  <a:schemeClr val="accent2"/>
                </a:solidFill>
                <a:latin typeface="游ゴシック" panose="020B0400000000000000" pitchFamily="50" charset="-128"/>
                <a:ea typeface="游ゴシック" panose="020B0400000000000000" pitchFamily="50" charset="-128"/>
              </a:rPr>
              <a:t>)</a:t>
            </a:r>
            <a:endParaRPr kumimoji="0" lang="en-US" altLang="ja-JP" sz="1400" b="1" i="0" u="none" strike="noStrike" kern="0" cap="none" spc="0" normalizeH="0" baseline="0" noProof="0" dirty="0">
              <a:ln>
                <a:noFill/>
              </a:ln>
              <a:solidFill>
                <a:schemeClr val="accent2"/>
              </a:solidFill>
              <a:effectLst/>
              <a:uLnTx/>
              <a:uFillTx/>
              <a:latin typeface="游ゴシック" panose="020B0400000000000000" pitchFamily="50" charset="-128"/>
              <a:ea typeface="游ゴシック" panose="020B0400000000000000" pitchFamily="50" charset="-128"/>
            </a:endParaRPr>
          </a:p>
        </p:txBody>
      </p:sp>
      <p:sp>
        <p:nvSpPr>
          <p:cNvPr id="33" name="線吹き出し 2 8">
            <a:extLst>
              <a:ext uri="{FF2B5EF4-FFF2-40B4-BE49-F238E27FC236}">
                <a16:creationId xmlns:a16="http://schemas.microsoft.com/office/drawing/2014/main" id="{330D28C6-E526-443C-BF92-90086A5A6747}"/>
              </a:ext>
            </a:extLst>
          </p:cNvPr>
          <p:cNvSpPr/>
          <p:nvPr/>
        </p:nvSpPr>
        <p:spPr>
          <a:xfrm>
            <a:off x="3288149" y="2745589"/>
            <a:ext cx="420402" cy="165351"/>
          </a:xfrm>
          <a:prstGeom prst="callout2">
            <a:avLst>
              <a:gd name="adj1" fmla="val 44507"/>
              <a:gd name="adj2" fmla="val -416414"/>
              <a:gd name="adj3" fmla="val 56601"/>
              <a:gd name="adj4" fmla="val -12238"/>
              <a:gd name="adj5" fmla="val 230636"/>
              <a:gd name="adj6" fmla="val 113406"/>
            </a:avLst>
          </a:prstGeom>
          <a:noFill/>
          <a:ln w="190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40000"/>
                  <a:lumOff val="60000"/>
                </a:schemeClr>
              </a:solidFill>
            </a:endParaRPr>
          </a:p>
        </p:txBody>
      </p:sp>
      <p:sp>
        <p:nvSpPr>
          <p:cNvPr id="34" name="線吹き出し 2 187">
            <a:extLst>
              <a:ext uri="{FF2B5EF4-FFF2-40B4-BE49-F238E27FC236}">
                <a16:creationId xmlns:a16="http://schemas.microsoft.com/office/drawing/2014/main" id="{D687B680-3819-44AE-8B8D-1C67E5129FA9}"/>
              </a:ext>
            </a:extLst>
          </p:cNvPr>
          <p:cNvSpPr/>
          <p:nvPr/>
        </p:nvSpPr>
        <p:spPr>
          <a:xfrm>
            <a:off x="7124470" y="3240345"/>
            <a:ext cx="420402" cy="165351"/>
          </a:xfrm>
          <a:prstGeom prst="callout2">
            <a:avLst>
              <a:gd name="adj1" fmla="val 121150"/>
              <a:gd name="adj2" fmla="val -199750"/>
              <a:gd name="adj3" fmla="val 29800"/>
              <a:gd name="adj4" fmla="val -134635"/>
              <a:gd name="adj5" fmla="val 34480"/>
              <a:gd name="adj6" fmla="val 75556"/>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34BC62BE-B5CC-404D-BF5A-161A800BAFE6}"/>
              </a:ext>
            </a:extLst>
          </p:cNvPr>
          <p:cNvSpPr/>
          <p:nvPr/>
        </p:nvSpPr>
        <p:spPr>
          <a:xfrm>
            <a:off x="7136522" y="4536987"/>
            <a:ext cx="3255578" cy="323353"/>
          </a:xfrm>
          <a:prstGeom prst="rect">
            <a:avLst/>
          </a:prstGeom>
          <a:noFill/>
        </p:spPr>
        <p:txBody>
          <a:bodyPr wrap="square">
            <a:spAutoFit/>
          </a:bodyPr>
          <a:lstStyle/>
          <a:p>
            <a:pPr>
              <a:defRPr/>
            </a:pPr>
            <a:r>
              <a:rPr kumimoji="0" lang="ja-JP" altLang="en-US" sz="1100" b="1" i="0" u="none" strike="noStrike" kern="0" cap="none" spc="0" normalizeH="0" baseline="0" noProof="0">
                <a:ln>
                  <a:noFill/>
                </a:ln>
                <a:effectLst/>
                <a:uLnTx/>
                <a:uFillTx/>
                <a:latin typeface="游ゴシック" panose="020B0400000000000000" pitchFamily="50" charset="-128"/>
                <a:ea typeface="游ゴシック" panose="020B0400000000000000" pitchFamily="50" charset="-128"/>
              </a:rPr>
              <a:t>・</a:t>
            </a:r>
            <a:r>
              <a:rPr kumimoji="0" lang="en-US" altLang="ja-JP"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TOP</a:t>
            </a:r>
            <a:r>
              <a:rPr kumimoji="0" lang="ja-JP" altLang="en-US"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は横長バナー</a:t>
            </a:r>
            <a:endParaRPr kumimoji="0" lang="en-US" altLang="ja-JP"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a:p>
            <a:pPr>
              <a:defRPr/>
            </a:pPr>
            <a:r>
              <a:rPr kumimoji="0" lang="ja-JP" altLang="en-US" sz="1100" b="1" kern="0" dirty="0">
                <a:latin typeface="游ゴシック" panose="020B0400000000000000" pitchFamily="50" charset="-128"/>
                <a:ea typeface="游ゴシック" panose="020B0400000000000000" pitchFamily="50" charset="-128"/>
              </a:rPr>
              <a:t>・ネット結線をするとログ取得可</a:t>
            </a:r>
            <a:endParaRPr kumimoji="0" lang="en-US" altLang="ja-JP"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p:txBody>
      </p:sp>
      <p:sp>
        <p:nvSpPr>
          <p:cNvPr id="37" name="正方形/長方形 36">
            <a:extLst>
              <a:ext uri="{FF2B5EF4-FFF2-40B4-BE49-F238E27FC236}">
                <a16:creationId xmlns:a16="http://schemas.microsoft.com/office/drawing/2014/main" id="{A4410B36-9520-4816-B4F4-8D2D53074C7C}"/>
              </a:ext>
            </a:extLst>
          </p:cNvPr>
          <p:cNvSpPr/>
          <p:nvPr/>
        </p:nvSpPr>
        <p:spPr>
          <a:xfrm>
            <a:off x="6524835" y="1845370"/>
            <a:ext cx="1303656" cy="523220"/>
          </a:xfrm>
          <a:prstGeom prst="rect">
            <a:avLst/>
          </a:prstGeom>
          <a:noFill/>
        </p:spPr>
        <p:txBody>
          <a:bodyPr wrap="square">
            <a:spAutoFit/>
          </a:bodyPr>
          <a:lstStyle/>
          <a:p>
            <a:pPr>
              <a:defRPr/>
            </a:pPr>
            <a:r>
              <a:rPr kumimoji="0" lang="ja-JP" altLang="en-US" sz="1400" kern="0" dirty="0">
                <a:solidFill>
                  <a:schemeClr val="accent1"/>
                </a:solidFill>
                <a:latin typeface="游ゴシック" panose="020B0400000000000000" pitchFamily="50" charset="-128"/>
                <a:ea typeface="游ゴシック" panose="020B0400000000000000" pitchFamily="50" charset="-128"/>
              </a:rPr>
              <a:t>約</a:t>
            </a:r>
            <a:r>
              <a:rPr kumimoji="0" lang="en-US" altLang="ja-JP" sz="2800" b="1" kern="0" dirty="0">
                <a:solidFill>
                  <a:schemeClr val="accent1"/>
                </a:solidFill>
                <a:latin typeface="游ゴシック" panose="020B0400000000000000" pitchFamily="50" charset="-128"/>
                <a:ea typeface="游ゴシック" panose="020B0400000000000000" pitchFamily="50" charset="-128"/>
              </a:rPr>
              <a:t>16</a:t>
            </a:r>
            <a:r>
              <a:rPr kumimoji="0" lang="ja-JP" altLang="en-US" sz="1400" kern="0" dirty="0">
                <a:solidFill>
                  <a:schemeClr val="accent1"/>
                </a:solidFill>
                <a:latin typeface="游ゴシック" panose="020B0400000000000000" pitchFamily="50" charset="-128"/>
                <a:ea typeface="游ゴシック" panose="020B0400000000000000" pitchFamily="50" charset="-128"/>
              </a:rPr>
              <a:t>％</a:t>
            </a:r>
            <a:endParaRPr kumimoji="0" lang="en-US" altLang="ja-JP" sz="1400" i="0" u="none" strike="noStrike" kern="0" cap="none" spc="0" normalizeH="0" baseline="0" noProof="0" dirty="0">
              <a:ln>
                <a:noFill/>
              </a:ln>
              <a:solidFill>
                <a:schemeClr val="accent1"/>
              </a:solidFill>
              <a:effectLst/>
              <a:uLnTx/>
              <a:uFillTx/>
              <a:latin typeface="游ゴシック" panose="020B0400000000000000" pitchFamily="50" charset="-128"/>
              <a:ea typeface="游ゴシック" panose="020B0400000000000000" pitchFamily="50" charset="-128"/>
            </a:endParaRPr>
          </a:p>
        </p:txBody>
      </p:sp>
      <p:sp>
        <p:nvSpPr>
          <p:cNvPr id="38" name="線吹き出し 2 186">
            <a:extLst>
              <a:ext uri="{FF2B5EF4-FFF2-40B4-BE49-F238E27FC236}">
                <a16:creationId xmlns:a16="http://schemas.microsoft.com/office/drawing/2014/main" id="{776C2810-9989-417B-A846-F336D42CC2CF}"/>
              </a:ext>
            </a:extLst>
          </p:cNvPr>
          <p:cNvSpPr/>
          <p:nvPr/>
        </p:nvSpPr>
        <p:spPr>
          <a:xfrm>
            <a:off x="5679834" y="2153236"/>
            <a:ext cx="420402" cy="165351"/>
          </a:xfrm>
          <a:prstGeom prst="callout2">
            <a:avLst>
              <a:gd name="adj1" fmla="val 85822"/>
              <a:gd name="adj2" fmla="val 405405"/>
              <a:gd name="adj3" fmla="val 80776"/>
              <a:gd name="adj4" fmla="val 136693"/>
              <a:gd name="adj5" fmla="val 183085"/>
              <a:gd name="adj6" fmla="val 68898"/>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6BBCEE73-EAF2-4964-ACF1-003D85D4BB6B}"/>
              </a:ext>
            </a:extLst>
          </p:cNvPr>
          <p:cNvSpPr/>
          <p:nvPr/>
        </p:nvSpPr>
        <p:spPr>
          <a:xfrm>
            <a:off x="6524836" y="1633133"/>
            <a:ext cx="2611328" cy="307777"/>
          </a:xfrm>
          <a:prstGeom prst="rect">
            <a:avLst/>
          </a:prstGeom>
          <a:noFill/>
        </p:spPr>
        <p:txBody>
          <a:bodyPr wrap="square">
            <a:spAutoFit/>
          </a:bodyPr>
          <a:lstStyle/>
          <a:p>
            <a:pPr>
              <a:defRPr/>
            </a:pPr>
            <a:r>
              <a:rPr kumimoji="0" lang="ja-JP" altLang="en-US" sz="1400" b="1" kern="0" dirty="0">
                <a:solidFill>
                  <a:schemeClr val="accent1"/>
                </a:solidFill>
                <a:latin typeface="游ゴシック" panose="020B0400000000000000" pitchFamily="50" charset="-128"/>
                <a:ea typeface="游ゴシック" panose="020B0400000000000000" pitchFamily="50" charset="-128"/>
              </a:rPr>
              <a:t>新型タイプ</a:t>
            </a:r>
            <a:r>
              <a:rPr kumimoji="0" lang="en-US" altLang="ja-JP" sz="1400" b="1" kern="0" dirty="0">
                <a:solidFill>
                  <a:schemeClr val="accent1"/>
                </a:solidFill>
                <a:latin typeface="游ゴシック" panose="020B0400000000000000" pitchFamily="50" charset="-128"/>
                <a:ea typeface="游ゴシック" panose="020B0400000000000000" pitchFamily="50" charset="-128"/>
              </a:rPr>
              <a:t>(</a:t>
            </a:r>
            <a:r>
              <a:rPr kumimoji="0" lang="ja-JP" altLang="en-US" sz="1400" b="1" kern="0" dirty="0">
                <a:solidFill>
                  <a:schemeClr val="accent1"/>
                </a:solidFill>
                <a:latin typeface="游ゴシック" panose="020B0400000000000000" pitchFamily="50" charset="-128"/>
                <a:ea typeface="游ゴシック" panose="020B0400000000000000" pitchFamily="50" charset="-128"/>
              </a:rPr>
              <a:t>ネット結線あり</a:t>
            </a:r>
            <a:r>
              <a:rPr kumimoji="0" lang="en-US" altLang="ja-JP" sz="1400" b="1" kern="0" dirty="0">
                <a:solidFill>
                  <a:schemeClr val="accent1"/>
                </a:solidFill>
                <a:latin typeface="游ゴシック" panose="020B0400000000000000" pitchFamily="50" charset="-128"/>
                <a:ea typeface="游ゴシック" panose="020B0400000000000000" pitchFamily="50" charset="-128"/>
              </a:rPr>
              <a:t>)</a:t>
            </a:r>
            <a:endParaRPr kumimoji="0" lang="en-US" altLang="ja-JP" sz="1400" b="1" i="0" u="none" strike="noStrike" kern="0" cap="none" spc="0" normalizeH="0" baseline="0" noProof="0" dirty="0">
              <a:ln>
                <a:noFill/>
              </a:ln>
              <a:solidFill>
                <a:schemeClr val="accent1"/>
              </a:solidFill>
              <a:effectLst/>
              <a:uLnTx/>
              <a:uFillTx/>
              <a:latin typeface="游ゴシック" panose="020B0400000000000000" pitchFamily="50" charset="-128"/>
              <a:ea typeface="游ゴシック" panose="020B0400000000000000" pitchFamily="50" charset="-128"/>
            </a:endParaRPr>
          </a:p>
        </p:txBody>
      </p:sp>
      <p:sp>
        <p:nvSpPr>
          <p:cNvPr id="40" name="正方形/長方形 39">
            <a:extLst>
              <a:ext uri="{FF2B5EF4-FFF2-40B4-BE49-F238E27FC236}">
                <a16:creationId xmlns:a16="http://schemas.microsoft.com/office/drawing/2014/main" id="{2A72F9C6-4AB6-4B51-B53E-11A4FB2461E0}"/>
              </a:ext>
            </a:extLst>
          </p:cNvPr>
          <p:cNvSpPr/>
          <p:nvPr/>
        </p:nvSpPr>
        <p:spPr>
          <a:xfrm>
            <a:off x="490140" y="1476705"/>
            <a:ext cx="9056600" cy="363698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D5E909CA-B3CA-4636-A5F8-35E7F383DC2B}"/>
              </a:ext>
            </a:extLst>
          </p:cNvPr>
          <p:cNvSpPr/>
          <p:nvPr/>
        </p:nvSpPr>
        <p:spPr>
          <a:xfrm>
            <a:off x="3728229" y="1336086"/>
            <a:ext cx="2471996" cy="276999"/>
          </a:xfrm>
          <a:prstGeom prst="rect">
            <a:avLst/>
          </a:prstGeom>
          <a:solidFill>
            <a:schemeClr val="bg1"/>
          </a:solidFill>
        </p:spPr>
        <p:txBody>
          <a:bodyPr wrap="square">
            <a:spAutoFit/>
          </a:bodyPr>
          <a:lstStyle/>
          <a:p>
            <a:pPr algn="ctr">
              <a:defRPr/>
            </a:pPr>
            <a:r>
              <a:rPr kumimoji="0" lang="en-US" altLang="ja-JP" sz="1200" b="1" kern="0" dirty="0">
                <a:latin typeface="游ゴシック" panose="020B0400000000000000" pitchFamily="50" charset="-128"/>
                <a:ea typeface="游ゴシック" panose="020B0400000000000000" pitchFamily="50" charset="-128"/>
              </a:rPr>
              <a:t>G</a:t>
            </a:r>
            <a:r>
              <a:rPr kumimoji="0" lang="ja-JP" altLang="en-US" sz="1200" b="1" kern="0" dirty="0">
                <a:latin typeface="游ゴシック" panose="020B0400000000000000" pitchFamily="50" charset="-128"/>
                <a:ea typeface="游ゴシック" panose="020B0400000000000000" pitchFamily="50" charset="-128"/>
              </a:rPr>
              <a:t>ガイド受信機計　約</a:t>
            </a:r>
            <a:r>
              <a:rPr kumimoji="0" lang="en-US" altLang="ja-JP" sz="1200" b="1" kern="0" dirty="0">
                <a:latin typeface="游ゴシック" panose="020B0400000000000000" pitchFamily="50" charset="-128"/>
                <a:ea typeface="游ゴシック" panose="020B0400000000000000" pitchFamily="50" charset="-128"/>
              </a:rPr>
              <a:t>4,800</a:t>
            </a:r>
            <a:r>
              <a:rPr kumimoji="0" lang="ja-JP" altLang="en-US" sz="1200" b="1" kern="0" dirty="0">
                <a:latin typeface="游ゴシック" panose="020B0400000000000000" pitchFamily="50" charset="-128"/>
                <a:ea typeface="游ゴシック" panose="020B0400000000000000" pitchFamily="50" charset="-128"/>
              </a:rPr>
              <a:t>万台</a:t>
            </a:r>
            <a:endParaRPr kumimoji="0" lang="en-US" altLang="ja-JP" sz="12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p:txBody>
      </p:sp>
      <p:sp>
        <p:nvSpPr>
          <p:cNvPr id="43" name="正方形/長方形 42"/>
          <p:cNvSpPr/>
          <p:nvPr/>
        </p:nvSpPr>
        <p:spPr>
          <a:xfrm>
            <a:off x="7208403" y="1962918"/>
            <a:ext cx="2324052" cy="307777"/>
          </a:xfrm>
          <a:prstGeom prst="rect">
            <a:avLst/>
          </a:prstGeom>
        </p:spPr>
        <p:txBody>
          <a:bodyPr wrap="square">
            <a:spAutoFit/>
          </a:bodyPr>
          <a:lstStyle/>
          <a:p>
            <a:pPr algn="ctr">
              <a:defRPr/>
            </a:pPr>
            <a:r>
              <a:rPr kumimoji="0" lang="ja-JP" altLang="en-US" sz="1400" b="1" kern="0" dirty="0">
                <a:solidFill>
                  <a:schemeClr val="accent4"/>
                </a:solidFill>
                <a:latin typeface="游ゴシック" panose="020B0400000000000000" pitchFamily="50" charset="-128"/>
                <a:ea typeface="游ゴシック" panose="020B0400000000000000" pitchFamily="50" charset="-128"/>
              </a:rPr>
              <a:t>⇒結線受信機ログ</a:t>
            </a:r>
            <a:r>
              <a:rPr kumimoji="0" lang="en-US" altLang="ja-JP" sz="1400" b="1" kern="0" dirty="0">
                <a:solidFill>
                  <a:schemeClr val="accent4"/>
                </a:solidFill>
                <a:latin typeface="游ゴシック" panose="020B0400000000000000" pitchFamily="50" charset="-128"/>
                <a:ea typeface="游ゴシック" panose="020B0400000000000000" pitchFamily="50" charset="-128"/>
              </a:rPr>
              <a:t>…(1)</a:t>
            </a:r>
            <a:endParaRPr kumimoji="0" lang="en-US" altLang="ja-JP" sz="1400" b="1" i="0" u="none" strike="noStrike" kern="0" cap="none" spc="0" normalizeH="0" baseline="0" noProof="0" dirty="0">
              <a:ln>
                <a:noFill/>
              </a:ln>
              <a:solidFill>
                <a:schemeClr val="accent4"/>
              </a:solidFill>
              <a:effectLst/>
              <a:uLnTx/>
              <a:uFillTx/>
              <a:latin typeface="游ゴシック" panose="020B0400000000000000" pitchFamily="50" charset="-128"/>
              <a:ea typeface="游ゴシック" panose="020B0400000000000000" pitchFamily="50" charset="-128"/>
            </a:endParaRPr>
          </a:p>
        </p:txBody>
      </p:sp>
      <p:sp>
        <p:nvSpPr>
          <p:cNvPr id="44" name="正方形/長方形 43"/>
          <p:cNvSpPr/>
          <p:nvPr/>
        </p:nvSpPr>
        <p:spPr>
          <a:xfrm>
            <a:off x="3551526" y="4764795"/>
            <a:ext cx="3740855" cy="276999"/>
          </a:xfrm>
          <a:prstGeom prst="rect">
            <a:avLst/>
          </a:prstGeom>
        </p:spPr>
        <p:txBody>
          <a:bodyPr wrap="square">
            <a:spAutoFit/>
          </a:bodyPr>
          <a:lstStyle/>
          <a:p>
            <a:pPr>
              <a:defRPr/>
            </a:pPr>
            <a:r>
              <a:rPr kumimoji="0" lang="ja-JP" altLang="en-US" sz="1200" b="1" kern="0" dirty="0">
                <a:solidFill>
                  <a:schemeClr val="accent4"/>
                </a:solidFill>
                <a:latin typeface="游ゴシック" panose="020B0400000000000000" pitchFamily="50" charset="-128"/>
                <a:ea typeface="游ゴシック" panose="020B0400000000000000" pitchFamily="50" charset="-128"/>
              </a:rPr>
              <a:t>⇒</a:t>
            </a:r>
            <a:r>
              <a:rPr kumimoji="0" lang="en-US" altLang="ja-JP" sz="1200" b="1" kern="0" dirty="0">
                <a:solidFill>
                  <a:schemeClr val="accent4"/>
                </a:solidFill>
                <a:latin typeface="游ゴシック" panose="020B0400000000000000" pitchFamily="50" charset="-128"/>
                <a:ea typeface="游ゴシック" panose="020B0400000000000000" pitchFamily="50" charset="-128"/>
              </a:rPr>
              <a:t>(1)</a:t>
            </a:r>
            <a:r>
              <a:rPr kumimoji="0" lang="ja-JP" altLang="en-US" sz="1200" b="1" kern="0" dirty="0">
                <a:solidFill>
                  <a:schemeClr val="accent4"/>
                </a:solidFill>
                <a:latin typeface="游ゴシック" panose="020B0400000000000000" pitchFamily="50" charset="-128"/>
                <a:ea typeface="游ゴシック" panose="020B0400000000000000" pitchFamily="50" charset="-128"/>
              </a:rPr>
              <a:t>の数値を、全受信機に拡張推計</a:t>
            </a:r>
            <a:r>
              <a:rPr kumimoji="0" lang="en-US" altLang="ja-JP" sz="1200" b="1" kern="0" dirty="0">
                <a:solidFill>
                  <a:schemeClr val="accent4"/>
                </a:solidFill>
                <a:latin typeface="游ゴシック" panose="020B0400000000000000" pitchFamily="50" charset="-128"/>
                <a:ea typeface="游ゴシック" panose="020B0400000000000000" pitchFamily="50" charset="-128"/>
              </a:rPr>
              <a:t>…(2)</a:t>
            </a:r>
            <a:endParaRPr kumimoji="0" lang="en-US" altLang="ja-JP" sz="1200" b="1" i="0" u="none" strike="noStrike" kern="0" cap="none" spc="0" normalizeH="0" baseline="0" noProof="0" dirty="0">
              <a:ln>
                <a:noFill/>
              </a:ln>
              <a:solidFill>
                <a:schemeClr val="accent4"/>
              </a:solidFill>
              <a:effectLst/>
              <a:uLnTx/>
              <a:uFillTx/>
              <a:latin typeface="游ゴシック" panose="020B0400000000000000" pitchFamily="50" charset="-128"/>
              <a:ea typeface="游ゴシック" panose="020B0400000000000000" pitchFamily="50" charset="-128"/>
            </a:endParaRPr>
          </a:p>
        </p:txBody>
      </p:sp>
      <p:sp>
        <p:nvSpPr>
          <p:cNvPr id="24" name="正方形/長方形 23">
            <a:extLst>
              <a:ext uri="{FF2B5EF4-FFF2-40B4-BE49-F238E27FC236}">
                <a16:creationId xmlns:a16="http://schemas.microsoft.com/office/drawing/2014/main" id="{4C3855AB-0822-6F45-A14C-49694AE10F5F}"/>
              </a:ext>
            </a:extLst>
          </p:cNvPr>
          <p:cNvSpPr/>
          <p:nvPr/>
        </p:nvSpPr>
        <p:spPr>
          <a:xfrm>
            <a:off x="1537181" y="2021788"/>
            <a:ext cx="1780721" cy="307777"/>
          </a:xfrm>
          <a:prstGeom prst="rect">
            <a:avLst/>
          </a:prstGeom>
          <a:noFill/>
        </p:spPr>
        <p:txBody>
          <a:bodyPr wrap="square">
            <a:spAutoFit/>
          </a:bodyPr>
          <a:lstStyle/>
          <a:p>
            <a:pPr>
              <a:defRPr/>
            </a:pPr>
            <a:r>
              <a:rPr kumimoji="0" lang="ja-JP" altLang="en-US" sz="1400" b="1" i="0" u="none" strike="noStrike" kern="0" cap="none" spc="0" normalizeH="0" baseline="0" noProof="0" dirty="0">
                <a:ln>
                  <a:noFill/>
                </a:ln>
                <a:solidFill>
                  <a:schemeClr val="accent2">
                    <a:lumMod val="40000"/>
                    <a:lumOff val="60000"/>
                  </a:schemeClr>
                </a:solidFill>
                <a:effectLst/>
                <a:uLnTx/>
                <a:uFillTx/>
                <a:latin typeface="游ゴシック" panose="020B0400000000000000" pitchFamily="50" charset="-128"/>
                <a:ea typeface="游ゴシック" panose="020B0400000000000000" pitchFamily="50" charset="-128"/>
              </a:rPr>
              <a:t>従来</a:t>
            </a:r>
            <a:r>
              <a:rPr kumimoji="0" lang="ja-JP" altLang="en-US" sz="1400" b="1" kern="0" dirty="0">
                <a:solidFill>
                  <a:schemeClr val="accent2">
                    <a:lumMod val="40000"/>
                    <a:lumOff val="60000"/>
                  </a:schemeClr>
                </a:solidFill>
                <a:latin typeface="游ゴシック" panose="020B0400000000000000" pitchFamily="50" charset="-128"/>
                <a:ea typeface="游ゴシック" panose="020B0400000000000000" pitchFamily="50" charset="-128"/>
              </a:rPr>
              <a:t>型タイプ</a:t>
            </a:r>
            <a:endParaRPr kumimoji="0" lang="en-US" altLang="ja-JP" sz="1400" b="1" i="0" u="none" strike="noStrike" kern="0" cap="none" spc="0" normalizeH="0" baseline="0" noProof="0" dirty="0">
              <a:ln>
                <a:noFill/>
              </a:ln>
              <a:solidFill>
                <a:schemeClr val="accent2">
                  <a:lumMod val="40000"/>
                  <a:lumOff val="60000"/>
                </a:schemeClr>
              </a:solidFill>
              <a:effectLst/>
              <a:uLnTx/>
              <a:uFillTx/>
              <a:latin typeface="游ゴシック" panose="020B0400000000000000" pitchFamily="50" charset="-128"/>
              <a:ea typeface="游ゴシック" panose="020B0400000000000000" pitchFamily="50" charset="-128"/>
            </a:endParaRPr>
          </a:p>
        </p:txBody>
      </p:sp>
      <p:sp>
        <p:nvSpPr>
          <p:cNvPr id="25" name="正方形/長方形 24">
            <a:extLst>
              <a:ext uri="{FF2B5EF4-FFF2-40B4-BE49-F238E27FC236}">
                <a16:creationId xmlns:a16="http://schemas.microsoft.com/office/drawing/2014/main" id="{6543119A-37BE-4248-BBCD-74F06DB2AACD}"/>
              </a:ext>
            </a:extLst>
          </p:cNvPr>
          <p:cNvSpPr/>
          <p:nvPr/>
        </p:nvSpPr>
        <p:spPr>
          <a:xfrm>
            <a:off x="1537181" y="2290681"/>
            <a:ext cx="1532302" cy="523220"/>
          </a:xfrm>
          <a:prstGeom prst="rect">
            <a:avLst/>
          </a:prstGeom>
          <a:noFill/>
        </p:spPr>
        <p:txBody>
          <a:bodyPr wrap="square">
            <a:spAutoFit/>
          </a:bodyPr>
          <a:lstStyle/>
          <a:p>
            <a:pPr>
              <a:defRPr/>
            </a:pPr>
            <a:r>
              <a:rPr kumimoji="0" lang="ja-JP" altLang="en-US" sz="1400" kern="0" dirty="0">
                <a:solidFill>
                  <a:schemeClr val="accent2">
                    <a:lumMod val="40000"/>
                    <a:lumOff val="60000"/>
                  </a:schemeClr>
                </a:solidFill>
                <a:latin typeface="游ゴシック" panose="020B0400000000000000" pitchFamily="50" charset="-128"/>
                <a:ea typeface="游ゴシック" panose="020B0400000000000000" pitchFamily="50" charset="-128"/>
              </a:rPr>
              <a:t>約</a:t>
            </a:r>
            <a:r>
              <a:rPr kumimoji="0" lang="en-US" altLang="ja-JP" sz="2800" b="1" kern="0" dirty="0">
                <a:solidFill>
                  <a:schemeClr val="accent2">
                    <a:lumMod val="40000"/>
                    <a:lumOff val="60000"/>
                  </a:schemeClr>
                </a:solidFill>
                <a:latin typeface="游ゴシック" panose="020B0400000000000000" pitchFamily="50" charset="-128"/>
                <a:ea typeface="游ゴシック" panose="020B0400000000000000" pitchFamily="50" charset="-128"/>
              </a:rPr>
              <a:t>55</a:t>
            </a:r>
            <a:r>
              <a:rPr kumimoji="0" lang="ja-JP" altLang="en-US" sz="1400" kern="0" dirty="0">
                <a:solidFill>
                  <a:schemeClr val="accent2">
                    <a:lumMod val="40000"/>
                    <a:lumOff val="60000"/>
                  </a:schemeClr>
                </a:solidFill>
                <a:latin typeface="游ゴシック" panose="020B0400000000000000" pitchFamily="50" charset="-128"/>
                <a:ea typeface="游ゴシック" panose="020B0400000000000000" pitchFamily="50" charset="-128"/>
              </a:rPr>
              <a:t>％</a:t>
            </a:r>
            <a:endParaRPr kumimoji="0" lang="en-US" altLang="ja-JP" sz="1400" i="0" u="none" strike="noStrike" kern="0" cap="none" spc="0" normalizeH="0" baseline="0" noProof="0" dirty="0">
              <a:ln>
                <a:noFill/>
              </a:ln>
              <a:solidFill>
                <a:schemeClr val="accent2">
                  <a:lumMod val="40000"/>
                  <a:lumOff val="60000"/>
                </a:schemeClr>
              </a:solidFill>
              <a:effectLst/>
              <a:uLnTx/>
              <a:uFillTx/>
              <a:latin typeface="游ゴシック" panose="020B0400000000000000" pitchFamily="50" charset="-128"/>
              <a:ea typeface="游ゴシック" panose="020B0400000000000000" pitchFamily="50" charset="-128"/>
            </a:endParaRPr>
          </a:p>
        </p:txBody>
      </p:sp>
      <p:sp>
        <p:nvSpPr>
          <p:cNvPr id="31" name="正方形/長方形 5"/>
          <p:cNvSpPr>
            <a:spLocks noChangeArrowheads="1"/>
          </p:cNvSpPr>
          <p:nvPr/>
        </p:nvSpPr>
        <p:spPr bwMode="auto">
          <a:xfrm>
            <a:off x="4715798" y="5357509"/>
            <a:ext cx="19065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1050" b="1" dirty="0">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1050" b="1" dirty="0">
                <a:latin typeface="游ゴシック" panose="020B0400000000000000" pitchFamily="50" charset="-128"/>
                <a:ea typeface="游ゴシック" panose="020B0400000000000000" pitchFamily="50" charset="-128"/>
                <a:cs typeface="メイリオ" panose="020B0604030504040204" pitchFamily="50" charset="-128"/>
              </a:rPr>
              <a:t>1</a:t>
            </a:r>
            <a:r>
              <a:rPr lang="ja-JP" altLang="en-US" sz="1050" b="1" dirty="0">
                <a:latin typeface="游ゴシック" panose="020B0400000000000000" pitchFamily="50" charset="-128"/>
                <a:ea typeface="游ゴシック" panose="020B0400000000000000" pitchFamily="50" charset="-128"/>
                <a:cs typeface="メイリオ" panose="020B0604030504040204" pitchFamily="50" charset="-128"/>
              </a:rPr>
              <a:t>）結線受信機ログ≫</a:t>
            </a:r>
          </a:p>
        </p:txBody>
      </p:sp>
      <p:sp>
        <p:nvSpPr>
          <p:cNvPr id="32" name="正方形/長方形 6"/>
          <p:cNvSpPr>
            <a:spLocks noChangeArrowheads="1"/>
          </p:cNvSpPr>
          <p:nvPr/>
        </p:nvSpPr>
        <p:spPr bwMode="auto">
          <a:xfrm>
            <a:off x="6469378" y="5358467"/>
            <a:ext cx="25368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1050" b="1" dirty="0">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1050" b="1" dirty="0">
                <a:latin typeface="游ゴシック" panose="020B0400000000000000" pitchFamily="50" charset="-128"/>
                <a:ea typeface="游ゴシック" panose="020B0400000000000000" pitchFamily="50" charset="-128"/>
                <a:cs typeface="メイリオ" panose="020B0604030504040204" pitchFamily="50" charset="-128"/>
              </a:rPr>
              <a:t>2</a:t>
            </a:r>
            <a:r>
              <a:rPr lang="ja-JP" altLang="en-US" sz="1050" b="1" dirty="0">
                <a:latin typeface="游ゴシック" panose="020B0400000000000000" pitchFamily="50" charset="-128"/>
                <a:ea typeface="游ゴシック" panose="020B0400000000000000" pitchFamily="50" charset="-128"/>
                <a:cs typeface="メイリオ" panose="020B0604030504040204" pitchFamily="50" charset="-128"/>
              </a:rPr>
              <a:t>）全受信機拡張ログ≫</a:t>
            </a:r>
          </a:p>
        </p:txBody>
      </p:sp>
      <p:sp>
        <p:nvSpPr>
          <p:cNvPr id="41" name="正方形/長方形 40"/>
          <p:cNvSpPr/>
          <p:nvPr/>
        </p:nvSpPr>
        <p:spPr>
          <a:xfrm>
            <a:off x="435900" y="5267876"/>
            <a:ext cx="8883650" cy="319088"/>
          </a:xfrm>
          <a:prstGeom prst="rect">
            <a:avLst/>
          </a:prstGeom>
        </p:spPr>
        <p:txBody>
          <a:bodyPr>
            <a:spAutoFit/>
          </a:bodyPr>
          <a:lstStyle/>
          <a:p>
            <a:pPr>
              <a:defRPr/>
            </a:pPr>
            <a:r>
              <a:rPr lang="ja-JP" altLang="en-US" sz="1477" dirty="0">
                <a:latin typeface="游ゴシック" panose="020B0400000000000000" pitchFamily="50" charset="-128"/>
                <a:ea typeface="游ゴシック" panose="020B0400000000000000" pitchFamily="50" charset="-128"/>
                <a:cs typeface="メイリオ" panose="020B0604030504040204" pitchFamily="50" charset="-128"/>
              </a:rPr>
              <a:t>■ご報告の一例</a:t>
            </a:r>
          </a:p>
        </p:txBody>
      </p:sp>
      <p:sp>
        <p:nvSpPr>
          <p:cNvPr id="45" name="正方形/長方形 44"/>
          <p:cNvSpPr>
            <a:spLocks noChangeArrowheads="1"/>
          </p:cNvSpPr>
          <p:nvPr/>
        </p:nvSpPr>
        <p:spPr bwMode="auto">
          <a:xfrm>
            <a:off x="8336949" y="5413478"/>
            <a:ext cx="14582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600" dirty="0">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数値はダミーです</a:t>
            </a:r>
          </a:p>
        </p:txBody>
      </p:sp>
      <p:pic>
        <p:nvPicPr>
          <p:cNvPr id="46" name="図 45">
            <a:extLst>
              <a:ext uri="{FF2B5EF4-FFF2-40B4-BE49-F238E27FC236}">
                <a16:creationId xmlns:a16="http://schemas.microsoft.com/office/drawing/2014/main" id="{2E6D6722-528B-4E8B-A40B-ABB2157F0841}"/>
              </a:ext>
            </a:extLst>
          </p:cNvPr>
          <p:cNvPicPr>
            <a:picLocks noChangeAspect="1"/>
          </p:cNvPicPr>
          <p:nvPr/>
        </p:nvPicPr>
        <p:blipFill>
          <a:blip r:embed="rId5"/>
          <a:stretch>
            <a:fillRect/>
          </a:stretch>
        </p:blipFill>
        <p:spPr>
          <a:xfrm>
            <a:off x="1457669" y="3053877"/>
            <a:ext cx="1247193" cy="885714"/>
          </a:xfrm>
          <a:prstGeom prst="rect">
            <a:avLst/>
          </a:prstGeom>
        </p:spPr>
      </p:pic>
      <p:pic>
        <p:nvPicPr>
          <p:cNvPr id="47" name="図 46">
            <a:extLst>
              <a:ext uri="{FF2B5EF4-FFF2-40B4-BE49-F238E27FC236}">
                <a16:creationId xmlns:a16="http://schemas.microsoft.com/office/drawing/2014/main" id="{82F2AFC7-8FC4-432F-9EA9-53B8F4173B89}"/>
              </a:ext>
            </a:extLst>
          </p:cNvPr>
          <p:cNvPicPr>
            <a:picLocks noChangeAspect="1"/>
          </p:cNvPicPr>
          <p:nvPr/>
        </p:nvPicPr>
        <p:blipFill>
          <a:blip r:embed="rId6"/>
          <a:stretch>
            <a:fillRect/>
          </a:stretch>
        </p:blipFill>
        <p:spPr>
          <a:xfrm>
            <a:off x="7198571" y="3509589"/>
            <a:ext cx="1241509" cy="884329"/>
          </a:xfrm>
          <a:prstGeom prst="rect">
            <a:avLst/>
          </a:prstGeom>
        </p:spPr>
      </p:pic>
      <p:sp>
        <p:nvSpPr>
          <p:cNvPr id="49" name="正方形/長方形 48"/>
          <p:cNvSpPr/>
          <p:nvPr/>
        </p:nvSpPr>
        <p:spPr>
          <a:xfrm>
            <a:off x="3458593" y="6265720"/>
            <a:ext cx="1213979" cy="2423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latin typeface="游ゴシック" panose="020B0400000000000000" pitchFamily="50" charset="-128"/>
                <a:ea typeface="游ゴシック" panose="020B0400000000000000" pitchFamily="50" charset="-128"/>
              </a:rPr>
              <a:t>AD</a:t>
            </a:r>
            <a:endParaRPr lang="ja-JP" altLang="en-US" dirty="0">
              <a:latin typeface="游ゴシック" panose="020B0400000000000000" pitchFamily="50" charset="-128"/>
              <a:ea typeface="游ゴシック" panose="020B0400000000000000" pitchFamily="50" charset="-128"/>
            </a:endParaRPr>
          </a:p>
        </p:txBody>
      </p:sp>
      <p:sp>
        <p:nvSpPr>
          <p:cNvPr id="50" name="正方形/長方形 49"/>
          <p:cNvSpPr/>
          <p:nvPr/>
        </p:nvSpPr>
        <p:spPr>
          <a:xfrm>
            <a:off x="3458594" y="5942868"/>
            <a:ext cx="1213979" cy="2423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latin typeface="游ゴシック" panose="020B0400000000000000" pitchFamily="50" charset="-128"/>
                <a:ea typeface="游ゴシック" panose="020B0400000000000000" pitchFamily="50" charset="-128"/>
              </a:rPr>
              <a:t>AD</a:t>
            </a:r>
            <a:endParaRPr lang="ja-JP" altLang="en-US"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588159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0"/>
          </p:nvPr>
        </p:nvSpPr>
        <p:spPr>
          <a:xfrm>
            <a:off x="486554" y="2211854"/>
            <a:ext cx="7013575" cy="846194"/>
          </a:xfrm>
        </p:spPr>
        <p:txBody>
          <a:bodyPr/>
          <a:lstStyle/>
          <a:p>
            <a:r>
              <a:rPr lang="en-US" altLang="ja-JP" sz="5400" dirty="0">
                <a:latin typeface="游ゴシック" panose="020B0400000000000000" pitchFamily="50" charset="-128"/>
                <a:ea typeface="游ゴシック" panose="020B0400000000000000" pitchFamily="50" charset="-128"/>
              </a:rPr>
              <a:t>HTML</a:t>
            </a:r>
            <a:r>
              <a:rPr lang="ja-JP" altLang="en-US" sz="5400" dirty="0">
                <a:latin typeface="游ゴシック" panose="020B0400000000000000" pitchFamily="50" charset="-128"/>
                <a:ea typeface="游ゴシック" panose="020B0400000000000000" pitchFamily="50" charset="-128"/>
              </a:rPr>
              <a:t> </a:t>
            </a:r>
            <a:r>
              <a:rPr lang="en-US" altLang="ja-JP" sz="5400" dirty="0">
                <a:latin typeface="游ゴシック" panose="020B0400000000000000" pitchFamily="50" charset="-128"/>
                <a:ea typeface="游ゴシック" panose="020B0400000000000000" pitchFamily="50" charset="-128"/>
              </a:rPr>
              <a:t>G</a:t>
            </a:r>
            <a:r>
              <a:rPr lang="ja-JP" altLang="en-US" sz="5400" dirty="0">
                <a:latin typeface="游ゴシック" panose="020B0400000000000000" pitchFamily="50" charset="-128"/>
                <a:ea typeface="游ゴシック" panose="020B0400000000000000" pitchFamily="50" charset="-128"/>
              </a:rPr>
              <a:t>ガイド</a:t>
            </a:r>
            <a:endParaRPr kumimoji="1" lang="ja-JP" altLang="en-US" sz="5400" dirty="0">
              <a:latin typeface="游ゴシック" panose="020B0400000000000000" pitchFamily="50" charset="-128"/>
              <a:ea typeface="游ゴシック" panose="020B0400000000000000" pitchFamily="50" charset="-128"/>
            </a:endParaRPr>
          </a:p>
        </p:txBody>
      </p:sp>
      <p:sp>
        <p:nvSpPr>
          <p:cNvPr id="10" name="フッター プレースホルダー 4"/>
          <p:cNvSpPr>
            <a:spLocks noGrp="1"/>
          </p:cNvSpPr>
          <p:nvPr>
            <p:ph type="ftr" sz="quarter" idx="4294967295"/>
          </p:nvPr>
        </p:nvSpPr>
        <p:spPr>
          <a:xfrm>
            <a:off x="0" y="6699250"/>
            <a:ext cx="2270125" cy="131763"/>
          </a:xfrm>
        </p:spPr>
        <p:txBody>
          <a:bodyPr/>
          <a:lstStyle/>
          <a:p>
            <a:r>
              <a:rPr lang="en-US" altLang="ja-JP">
                <a:solidFill>
                  <a:prstClr val="white"/>
                </a:solidFill>
              </a:rPr>
              <a:t>©IPG inc. All Rights Reserved.</a:t>
            </a:r>
            <a:endParaRPr lang="ja-JP" altLang="en-US" dirty="0">
              <a:solidFill>
                <a:prstClr val="white"/>
              </a:solidFill>
            </a:endParaRPr>
          </a:p>
        </p:txBody>
      </p:sp>
      <p:sp>
        <p:nvSpPr>
          <p:cNvPr id="2" name="スライド番号プレースホルダー 1"/>
          <p:cNvSpPr>
            <a:spLocks noGrp="1"/>
          </p:cNvSpPr>
          <p:nvPr>
            <p:ph type="sldNum" sz="quarter" idx="4294967295"/>
          </p:nvPr>
        </p:nvSpPr>
        <p:spPr>
          <a:xfrm>
            <a:off x="9429750" y="6686550"/>
            <a:ext cx="476250" cy="207963"/>
          </a:xfrm>
        </p:spPr>
        <p:txBody>
          <a:bodyPr/>
          <a:lstStyle/>
          <a:p>
            <a:fld id="{5606B6BE-CAE4-49DE-9FA9-57279F23E9C3}" type="slidenum">
              <a:rPr lang="ja-JP" altLang="en-US" smtClean="0">
                <a:solidFill>
                  <a:prstClr val="white"/>
                </a:solidFill>
              </a:rPr>
              <a:pPr/>
              <a:t>11</a:t>
            </a:fld>
            <a:endParaRPr lang="ja-JP" altLang="en-US" dirty="0">
              <a:solidFill>
                <a:prstClr val="white"/>
              </a:solidFill>
            </a:endParaRPr>
          </a:p>
        </p:txBody>
      </p:sp>
    </p:spTree>
    <p:extLst>
      <p:ext uri="{BB962C8B-B14F-4D97-AF65-F5344CB8AC3E}">
        <p14:creationId xmlns:p14="http://schemas.microsoft.com/office/powerpoint/2010/main" val="3524965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46517" y="847114"/>
            <a:ext cx="9012966" cy="523220"/>
          </a:xfrm>
          <a:prstGeom prst="rect">
            <a:avLst/>
          </a:prstGeom>
        </p:spPr>
        <p:txBody>
          <a:bodyPr wrap="square">
            <a:spAutoFit/>
          </a:bodyPr>
          <a:lstStyle/>
          <a:p>
            <a:pPr marL="742950" lvl="1" indent="-285750" algn="ctr" eaLnBrk="1" hangingPunct="1">
              <a:spcBef>
                <a:spcPct val="20000"/>
              </a:spcBef>
              <a:spcAft>
                <a:spcPts val="0"/>
              </a:spcAft>
              <a:defRPr/>
            </a:pPr>
            <a:r>
              <a:rPr lang="ja-JP" altLang="en-US" sz="2800" b="1" dirty="0">
                <a:solidFill>
                  <a:schemeClr val="tx1">
                    <a:lumMod val="65000"/>
                    <a:lumOff val="35000"/>
                  </a:schemeClr>
                </a:solidFill>
                <a:latin typeface="Yu Gothic" panose="020B0400000000000000" pitchFamily="34" charset="-128"/>
                <a:ea typeface="Yu Gothic" panose="020B0400000000000000" pitchFamily="34" charset="-128"/>
                <a:cs typeface="メイリオ" panose="020B0604030504040204" pitchFamily="50" charset="-128"/>
              </a:rPr>
              <a:t>ネット結線された次世代型モデルの</a:t>
            </a:r>
            <a:r>
              <a:rPr lang="en-US" altLang="ja-JP" sz="2800" b="1" dirty="0">
                <a:solidFill>
                  <a:schemeClr val="tx1">
                    <a:lumMod val="65000"/>
                    <a:lumOff val="35000"/>
                  </a:schemeClr>
                </a:solidFill>
                <a:latin typeface="Yu Gothic" panose="020B0400000000000000" pitchFamily="34" charset="-128"/>
                <a:ea typeface="Yu Gothic" panose="020B0400000000000000" pitchFamily="34" charset="-128"/>
                <a:cs typeface="メイリオ" panose="020B0604030504040204" pitchFamily="50" charset="-128"/>
              </a:rPr>
              <a:t>EPG</a:t>
            </a:r>
          </a:p>
        </p:txBody>
      </p:sp>
      <p:sp>
        <p:nvSpPr>
          <p:cNvPr id="10" name="フッター プレースホルダー 4"/>
          <p:cNvSpPr>
            <a:spLocks noGrp="1"/>
          </p:cNvSpPr>
          <p:nvPr>
            <p:ph type="ftr" sz="quarter" idx="3"/>
          </p:nvPr>
        </p:nvSpPr>
        <p:spPr/>
        <p:txBody>
          <a:bodyPr/>
          <a:lstStyle/>
          <a:p>
            <a:r>
              <a:rPr lang="en-US" altLang="ja-JP">
                <a:solidFill>
                  <a:prstClr val="white"/>
                </a:solidFill>
              </a:rPr>
              <a:t>©IPG inc. All Rights Reserved.</a:t>
            </a:r>
            <a:endParaRPr lang="ja-JP" altLang="en-US" dirty="0">
              <a:solidFill>
                <a:prstClr val="white"/>
              </a:solidFill>
            </a:endParaRPr>
          </a:p>
        </p:txBody>
      </p:sp>
      <p:sp>
        <p:nvSpPr>
          <p:cNvPr id="31" name="タイトル 1"/>
          <p:cNvSpPr>
            <a:spLocks noGrp="1"/>
          </p:cNvSpPr>
          <p:nvPr>
            <p:ph type="title"/>
          </p:nvPr>
        </p:nvSpPr>
        <p:spPr>
          <a:xfrm>
            <a:off x="272753" y="164953"/>
            <a:ext cx="8432482" cy="524816"/>
          </a:xfrm>
        </p:spPr>
        <p:txBody>
          <a:bodyPr anchor="ctr"/>
          <a:lstStyle/>
          <a:p>
            <a:r>
              <a:rPr kumimoji="1" lang="en-US" altLang="ja-JP" sz="2400" dirty="0"/>
              <a:t>HTML</a:t>
            </a:r>
            <a:r>
              <a:rPr lang="ja-JP" altLang="en-US" sz="2400" dirty="0"/>
              <a:t> </a:t>
            </a:r>
            <a:r>
              <a:rPr kumimoji="1" lang="en-US" altLang="ja-JP" sz="2400" dirty="0"/>
              <a:t>G</a:t>
            </a:r>
            <a:r>
              <a:rPr kumimoji="1" lang="ja-JP" altLang="en-US" sz="2400" dirty="0"/>
              <a:t>ガイド広告とは</a:t>
            </a:r>
          </a:p>
        </p:txBody>
      </p:sp>
      <p:sp>
        <p:nvSpPr>
          <p:cNvPr id="2" name="スライド番号プレースホルダー 1"/>
          <p:cNvSpPr>
            <a:spLocks noGrp="1"/>
          </p:cNvSpPr>
          <p:nvPr>
            <p:ph type="sldNum" sz="quarter" idx="12"/>
          </p:nvPr>
        </p:nvSpPr>
        <p:spPr/>
        <p:txBody>
          <a:bodyPr/>
          <a:lstStyle/>
          <a:p>
            <a:fld id="{5606B6BE-CAE4-49DE-9FA9-57279F23E9C3}" type="slidenum">
              <a:rPr lang="ja-JP" altLang="en-US" smtClean="0">
                <a:solidFill>
                  <a:prstClr val="white"/>
                </a:solidFill>
              </a:rPr>
              <a:pPr/>
              <a:t>12</a:t>
            </a:fld>
            <a:endParaRPr lang="ja-JP" altLang="en-US" dirty="0">
              <a:solidFill>
                <a:prstClr val="white"/>
              </a:solidFill>
            </a:endParaRPr>
          </a:p>
        </p:txBody>
      </p:sp>
      <p:grpSp>
        <p:nvGrpSpPr>
          <p:cNvPr id="3" name="グループ化 2"/>
          <p:cNvGrpSpPr/>
          <p:nvPr/>
        </p:nvGrpSpPr>
        <p:grpSpPr>
          <a:xfrm>
            <a:off x="2050148" y="1526516"/>
            <a:ext cx="5805705" cy="3922046"/>
            <a:chOff x="1857285" y="1526516"/>
            <a:chExt cx="5805705" cy="3922046"/>
          </a:xfrm>
        </p:grpSpPr>
        <p:pic>
          <p:nvPicPr>
            <p:cNvPr id="15" name="図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7285" y="1526516"/>
              <a:ext cx="5805705" cy="3922046"/>
            </a:xfrm>
            <a:prstGeom prst="rect">
              <a:avLst/>
            </a:prstGeom>
          </p:spPr>
        </p:pic>
        <p:pic>
          <p:nvPicPr>
            <p:cNvPr id="33" name="Picture 2"/>
            <p:cNvPicPr>
              <a:picLocks noChangeAspect="1" noChangeArrowheads="1"/>
            </p:cNvPicPr>
            <p:nvPr/>
          </p:nvPicPr>
          <p:blipFill>
            <a:blip r:embed="rId4" cstate="print"/>
            <a:srcRect/>
            <a:stretch>
              <a:fillRect/>
            </a:stretch>
          </p:blipFill>
          <p:spPr bwMode="auto">
            <a:xfrm>
              <a:off x="2007261" y="1667737"/>
              <a:ext cx="5481120" cy="3132863"/>
            </a:xfrm>
            <a:prstGeom prst="rect">
              <a:avLst/>
            </a:prstGeom>
            <a:noFill/>
            <a:ln w="9525">
              <a:noFill/>
              <a:miter lim="800000"/>
              <a:headEnd/>
              <a:tailEnd/>
            </a:ln>
          </p:spPr>
        </p:pic>
      </p:grpSp>
      <p:sp>
        <p:nvSpPr>
          <p:cNvPr id="12" name="正方形/長方形 3">
            <a:extLst>
              <a:ext uri="{FF2B5EF4-FFF2-40B4-BE49-F238E27FC236}">
                <a16:creationId xmlns:a16="http://schemas.microsoft.com/office/drawing/2014/main" id="{B1F2A051-6AA1-4FD3-94AE-0D6AAEF049E1}"/>
              </a:ext>
            </a:extLst>
          </p:cNvPr>
          <p:cNvSpPr>
            <a:spLocks noChangeArrowheads="1"/>
          </p:cNvSpPr>
          <p:nvPr/>
        </p:nvSpPr>
        <p:spPr bwMode="auto">
          <a:xfrm>
            <a:off x="2050148" y="5667818"/>
            <a:ext cx="14157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b="1" dirty="0">
                <a:latin typeface="游ゴシック" panose="020B0400000000000000" pitchFamily="50" charset="-128"/>
                <a:ea typeface="游ゴシック" panose="020B0400000000000000" pitchFamily="50" charset="-128"/>
              </a:rPr>
              <a:t>| </a:t>
            </a:r>
            <a:r>
              <a:rPr lang="ja-JP" altLang="en-US" b="1" dirty="0">
                <a:latin typeface="游ゴシック" panose="020B0400000000000000" pitchFamily="50" charset="-128"/>
                <a:ea typeface="游ゴシック" panose="020B0400000000000000" pitchFamily="50" charset="-128"/>
              </a:rPr>
              <a:t>対応機種</a:t>
            </a:r>
            <a:r>
              <a:rPr lang="en-US" altLang="ja-JP" b="1" dirty="0">
                <a:latin typeface="游ゴシック" panose="020B0400000000000000" pitchFamily="50" charset="-128"/>
                <a:ea typeface="游ゴシック" panose="020B0400000000000000" pitchFamily="50" charset="-128"/>
              </a:rPr>
              <a:t> |</a:t>
            </a:r>
            <a:endParaRPr lang="ja-JP" altLang="en-US" b="1" dirty="0">
              <a:latin typeface="游ゴシック" panose="020B0400000000000000" pitchFamily="50" charset="-128"/>
              <a:ea typeface="游ゴシック" panose="020B0400000000000000" pitchFamily="50" charset="-128"/>
            </a:endParaRPr>
          </a:p>
        </p:txBody>
      </p:sp>
      <p:sp>
        <p:nvSpPr>
          <p:cNvPr id="13" name="正方形/長方形 3">
            <a:extLst>
              <a:ext uri="{FF2B5EF4-FFF2-40B4-BE49-F238E27FC236}">
                <a16:creationId xmlns:a16="http://schemas.microsoft.com/office/drawing/2014/main" id="{7C7A77CC-4D56-4179-A96D-34EA0F6D1960}"/>
              </a:ext>
            </a:extLst>
          </p:cNvPr>
          <p:cNvSpPr>
            <a:spLocks noChangeArrowheads="1"/>
          </p:cNvSpPr>
          <p:nvPr/>
        </p:nvSpPr>
        <p:spPr bwMode="auto">
          <a:xfrm>
            <a:off x="3155752" y="6171721"/>
            <a:ext cx="17331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200" dirty="0">
                <a:latin typeface="游ゴシック" panose="020B0400000000000000" pitchFamily="50" charset="-128"/>
                <a:ea typeface="游ゴシック" panose="020B0400000000000000" pitchFamily="50" charset="-128"/>
              </a:rPr>
              <a:t>（</a:t>
            </a:r>
            <a:r>
              <a:rPr lang="en-US" altLang="ja-JP" sz="1200" dirty="0">
                <a:latin typeface="游ゴシック" panose="020B0400000000000000" pitchFamily="50" charset="-128"/>
                <a:ea typeface="游ゴシック" panose="020B0400000000000000" pitchFamily="50" charset="-128"/>
              </a:rPr>
              <a:t>Smart J:COM Box</a:t>
            </a:r>
            <a:r>
              <a:rPr lang="ja-JP" altLang="en-US" sz="1200" dirty="0">
                <a:latin typeface="游ゴシック" panose="020B0400000000000000" pitchFamily="50" charset="-128"/>
                <a:ea typeface="游ゴシック" panose="020B0400000000000000" pitchFamily="50" charset="-128"/>
              </a:rPr>
              <a:t>）</a:t>
            </a:r>
          </a:p>
        </p:txBody>
      </p:sp>
      <p:pic>
        <p:nvPicPr>
          <p:cNvPr id="14" name="Picture 2" descr="http://www.mizushima-shoji.co.jp/contents/wp-content/uploads/2013/01/a5e178555ea12248b26ea5560a94b17f.jpg">
            <a:extLst>
              <a:ext uri="{FF2B5EF4-FFF2-40B4-BE49-F238E27FC236}">
                <a16:creationId xmlns:a16="http://schemas.microsoft.com/office/drawing/2014/main" id="{C39736FC-7E75-4419-B4F9-374F50C76E3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0124" y="6112531"/>
            <a:ext cx="1039220" cy="32422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8" descr="クリックすると新しいウィンドウで開きます">
            <a:extLst>
              <a:ext uri="{FF2B5EF4-FFF2-40B4-BE49-F238E27FC236}">
                <a16:creationId xmlns:a16="http://schemas.microsoft.com/office/drawing/2014/main" id="{EA82668E-9887-4C90-B4DC-2BFBF013DF7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t="41498" b="39001"/>
          <a:stretch>
            <a:fillRect/>
          </a:stretch>
        </p:blipFill>
        <p:spPr bwMode="auto">
          <a:xfrm>
            <a:off x="4743990" y="6112531"/>
            <a:ext cx="1665352" cy="323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070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226" y="1738513"/>
            <a:ext cx="4361913" cy="2946691"/>
          </a:xfrm>
          <a:prstGeom prst="rect">
            <a:avLst/>
          </a:prstGeom>
        </p:spPr>
      </p:pic>
      <p:sp>
        <p:nvSpPr>
          <p:cNvPr id="10" name="フッター プレースホルダー 4"/>
          <p:cNvSpPr>
            <a:spLocks noGrp="1"/>
          </p:cNvSpPr>
          <p:nvPr>
            <p:ph type="ftr" sz="quarter" idx="3"/>
          </p:nvPr>
        </p:nvSpPr>
        <p:spPr/>
        <p:txBody>
          <a:bodyPr/>
          <a:lstStyle/>
          <a:p>
            <a:r>
              <a:rPr lang="en-US" altLang="ja-JP">
                <a:solidFill>
                  <a:prstClr val="white"/>
                </a:solidFill>
              </a:rPr>
              <a:t>©IPG inc. All Rights Reserved.</a:t>
            </a:r>
            <a:endParaRPr lang="ja-JP" altLang="en-US" dirty="0">
              <a:solidFill>
                <a:prstClr val="white"/>
              </a:solidFill>
            </a:endParaRPr>
          </a:p>
        </p:txBody>
      </p:sp>
      <p:sp>
        <p:nvSpPr>
          <p:cNvPr id="31" name="タイトル 1"/>
          <p:cNvSpPr>
            <a:spLocks noGrp="1"/>
          </p:cNvSpPr>
          <p:nvPr>
            <p:ph type="title"/>
          </p:nvPr>
        </p:nvSpPr>
        <p:spPr>
          <a:xfrm>
            <a:off x="272753" y="164953"/>
            <a:ext cx="8432482" cy="524816"/>
          </a:xfrm>
        </p:spPr>
        <p:txBody>
          <a:bodyPr anchor="ctr"/>
          <a:lstStyle/>
          <a:p>
            <a:r>
              <a:rPr kumimoji="1" lang="en-US" altLang="ja-JP" sz="2400" dirty="0"/>
              <a:t>HTML</a:t>
            </a:r>
            <a:r>
              <a:rPr lang="ja-JP" altLang="en-US" sz="2400" dirty="0"/>
              <a:t> </a:t>
            </a:r>
            <a:r>
              <a:rPr kumimoji="1" lang="en-US" altLang="ja-JP" sz="2400" dirty="0"/>
              <a:t>G</a:t>
            </a:r>
            <a:r>
              <a:rPr kumimoji="1" lang="ja-JP" altLang="en-US" sz="2400" dirty="0"/>
              <a:t>ガイド広告</a:t>
            </a:r>
            <a:r>
              <a:rPr lang="ja-JP" altLang="en-US" sz="2400" dirty="0"/>
              <a:t>の特徴</a:t>
            </a:r>
            <a:endParaRPr kumimoji="1" lang="ja-JP" altLang="en-US" sz="2400" dirty="0"/>
          </a:p>
        </p:txBody>
      </p:sp>
      <p:sp>
        <p:nvSpPr>
          <p:cNvPr id="2" name="スライド番号プレースホルダー 1"/>
          <p:cNvSpPr>
            <a:spLocks noGrp="1"/>
          </p:cNvSpPr>
          <p:nvPr>
            <p:ph type="sldNum" sz="quarter" idx="12"/>
          </p:nvPr>
        </p:nvSpPr>
        <p:spPr/>
        <p:txBody>
          <a:bodyPr/>
          <a:lstStyle/>
          <a:p>
            <a:fld id="{5606B6BE-CAE4-49DE-9FA9-57279F23E9C3}" type="slidenum">
              <a:rPr lang="ja-JP" altLang="en-US" smtClean="0">
                <a:solidFill>
                  <a:prstClr val="white"/>
                </a:solidFill>
              </a:rPr>
              <a:pPr/>
              <a:t>13</a:t>
            </a:fld>
            <a:endParaRPr lang="ja-JP" altLang="en-US" dirty="0">
              <a:solidFill>
                <a:prstClr val="white"/>
              </a:solidFill>
            </a:endParaRPr>
          </a:p>
        </p:txBody>
      </p:sp>
      <p:pic>
        <p:nvPicPr>
          <p:cNvPr id="33" name="Picture 2"/>
          <p:cNvPicPr>
            <a:picLocks noChangeAspect="1" noChangeArrowheads="1"/>
          </p:cNvPicPr>
          <p:nvPr/>
        </p:nvPicPr>
        <p:blipFill>
          <a:blip r:embed="rId4" cstate="print"/>
          <a:srcRect/>
          <a:stretch>
            <a:fillRect/>
          </a:stretch>
        </p:blipFill>
        <p:spPr bwMode="auto">
          <a:xfrm>
            <a:off x="752843" y="1781604"/>
            <a:ext cx="4118046" cy="2353766"/>
          </a:xfrm>
          <a:prstGeom prst="rect">
            <a:avLst/>
          </a:prstGeom>
          <a:noFill/>
          <a:ln w="9525">
            <a:noFill/>
            <a:miter lim="800000"/>
            <a:headEnd/>
            <a:tailEnd/>
          </a:ln>
        </p:spPr>
      </p:pic>
      <p:sp>
        <p:nvSpPr>
          <p:cNvPr id="14" name="正方形/長方形 13"/>
          <p:cNvSpPr/>
          <p:nvPr/>
        </p:nvSpPr>
        <p:spPr>
          <a:xfrm>
            <a:off x="212296" y="6031548"/>
            <a:ext cx="9480456" cy="469077"/>
          </a:xfrm>
          <a:prstGeom prst="rect">
            <a:avLst/>
          </a:prstGeom>
        </p:spPr>
        <p:txBody>
          <a:bodyPr wrap="square">
            <a:spAutoFit/>
          </a:bodyPr>
          <a:lstStyle/>
          <a:p>
            <a:pPr algn="ctr">
              <a:defRPr/>
            </a:pPr>
            <a:r>
              <a:rPr lang="ja-JP" altLang="en-US" sz="2400" b="1" dirty="0">
                <a:solidFill>
                  <a:prstClr val="black"/>
                </a:solidFill>
                <a:latin typeface="游ゴシック" panose="020B0400000000000000" pitchFamily="50" charset="-128"/>
                <a:ea typeface="游ゴシック" panose="020B0400000000000000" pitchFamily="50" charset="-128"/>
              </a:rPr>
              <a:t>さらに、　</a:t>
            </a:r>
            <a:r>
              <a:rPr lang="ja-JP" altLang="en-US" sz="2400" b="1" dirty="0">
                <a:solidFill>
                  <a:schemeClr val="accent6"/>
                </a:solidFill>
                <a:latin typeface="游ゴシック" panose="020B0400000000000000" pitchFamily="50" charset="-128"/>
                <a:ea typeface="游ゴシック" panose="020B0400000000000000" pitchFamily="50" charset="-128"/>
              </a:rPr>
              <a:t>広告表示回数　／　広告クリック数</a:t>
            </a:r>
            <a:r>
              <a:rPr lang="ja-JP" altLang="en-US" sz="2400" b="1" dirty="0">
                <a:solidFill>
                  <a:prstClr val="black"/>
                </a:solidFill>
                <a:latin typeface="游ゴシック" panose="020B0400000000000000" pitchFamily="50" charset="-128"/>
                <a:ea typeface="游ゴシック" panose="020B0400000000000000" pitchFamily="50" charset="-128"/>
              </a:rPr>
              <a:t>　も取得可能に</a:t>
            </a:r>
          </a:p>
        </p:txBody>
      </p:sp>
      <p:sp>
        <p:nvSpPr>
          <p:cNvPr id="34" name="正方形/長方形 33"/>
          <p:cNvSpPr/>
          <p:nvPr/>
        </p:nvSpPr>
        <p:spPr>
          <a:xfrm>
            <a:off x="643226" y="967280"/>
            <a:ext cx="8618596" cy="400110"/>
          </a:xfrm>
          <a:prstGeom prst="rect">
            <a:avLst/>
          </a:prstGeom>
        </p:spPr>
        <p:txBody>
          <a:bodyPr wrap="square">
            <a:spAutoFit/>
          </a:bodyPr>
          <a:lstStyle/>
          <a:p>
            <a:pPr algn="ctr">
              <a:defRPr/>
            </a:pPr>
            <a:r>
              <a:rPr lang="ja-JP" altLang="en-US" sz="2000" b="1" dirty="0">
                <a:solidFill>
                  <a:schemeClr val="tx1">
                    <a:lumMod val="65000"/>
                    <a:lumOff val="35000"/>
                  </a:schemeClr>
                </a:solidFill>
                <a:latin typeface="游ゴシック" panose="020B0400000000000000" pitchFamily="50" charset="-128"/>
                <a:ea typeface="游ゴシック" panose="020B0400000000000000" pitchFamily="50" charset="-128"/>
              </a:rPr>
              <a:t>広告は</a:t>
            </a:r>
            <a:r>
              <a:rPr lang="en-US" altLang="ja-JP" sz="2000" b="1" dirty="0">
                <a:solidFill>
                  <a:schemeClr val="tx1">
                    <a:lumMod val="65000"/>
                    <a:lumOff val="35000"/>
                  </a:schemeClr>
                </a:solidFill>
                <a:latin typeface="游ゴシック" panose="020B0400000000000000" pitchFamily="50" charset="-128"/>
                <a:ea typeface="游ゴシック" panose="020B0400000000000000" pitchFamily="50" charset="-128"/>
              </a:rPr>
              <a:t>10</a:t>
            </a:r>
            <a:r>
              <a:rPr lang="ja-JP" altLang="en-US" sz="2000" b="1" dirty="0">
                <a:solidFill>
                  <a:schemeClr val="tx1">
                    <a:lumMod val="65000"/>
                    <a:lumOff val="35000"/>
                  </a:schemeClr>
                </a:solidFill>
                <a:latin typeface="游ゴシック" panose="020B0400000000000000" pitchFamily="50" charset="-128"/>
                <a:ea typeface="游ゴシック" panose="020B0400000000000000" pitchFamily="50" charset="-128"/>
              </a:rPr>
              <a:t>秒毎にローテーション　／　素材差替えは１日から対応可</a:t>
            </a:r>
          </a:p>
        </p:txBody>
      </p:sp>
      <p:sp>
        <p:nvSpPr>
          <p:cNvPr id="26" name="Rectangle 2">
            <a:extLst>
              <a:ext uri="{FF2B5EF4-FFF2-40B4-BE49-F238E27FC236}">
                <a16:creationId xmlns:a16="http://schemas.microsoft.com/office/drawing/2014/main" id="{76D47061-9D6F-4E1B-B384-B2056A902914}"/>
              </a:ext>
            </a:extLst>
          </p:cNvPr>
          <p:cNvSpPr txBox="1">
            <a:spLocks noChangeArrowheads="1"/>
          </p:cNvSpPr>
          <p:nvPr/>
        </p:nvSpPr>
        <p:spPr bwMode="auto">
          <a:xfrm>
            <a:off x="6024248" y="3434766"/>
            <a:ext cx="2089978" cy="297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600" b="1" dirty="0">
                <a:solidFill>
                  <a:srgbClr val="1565C0"/>
                </a:solidFill>
                <a:latin typeface="メイリオ" panose="020B0604030504040204" pitchFamily="50" charset="-128"/>
                <a:ea typeface="メイリオ" panose="020B0604030504040204" pitchFamily="50" charset="-128"/>
              </a:rPr>
              <a:t>to  ON AIR</a:t>
            </a:r>
            <a:r>
              <a:rPr lang="en-US" altLang="ja-JP" sz="900" b="1" dirty="0">
                <a:solidFill>
                  <a:srgbClr val="1565C0"/>
                </a:solidFill>
                <a:latin typeface="メイリオ" panose="020B0604030504040204" pitchFamily="50" charset="-128"/>
                <a:ea typeface="メイリオ" panose="020B0604030504040204" pitchFamily="50" charset="-128"/>
              </a:rPr>
              <a:t>(</a:t>
            </a:r>
            <a:r>
              <a:rPr lang="ja-JP" altLang="en-US" sz="900" b="1" dirty="0">
                <a:solidFill>
                  <a:srgbClr val="1565C0"/>
                </a:solidFill>
                <a:latin typeface="メイリオ" panose="020B0604030504040204" pitchFamily="50" charset="-128"/>
                <a:ea typeface="メイリオ" panose="020B0604030504040204" pitchFamily="50" charset="-128"/>
              </a:rPr>
              <a:t>番宣向け</a:t>
            </a:r>
            <a:r>
              <a:rPr lang="en-US" altLang="ja-JP" sz="900" b="1" dirty="0">
                <a:solidFill>
                  <a:srgbClr val="1565C0"/>
                </a:solidFill>
                <a:latin typeface="メイリオ" panose="020B0604030504040204" pitchFamily="50" charset="-128"/>
                <a:ea typeface="メイリオ" panose="020B0604030504040204" pitchFamily="50" charset="-128"/>
              </a:rPr>
              <a:t>)</a:t>
            </a:r>
            <a:endParaRPr lang="en-US" altLang="ja-JP" sz="1600" b="1" dirty="0">
              <a:solidFill>
                <a:srgbClr val="1565C0"/>
              </a:solidFill>
              <a:latin typeface="メイリオ" panose="020B0604030504040204" pitchFamily="50" charset="-128"/>
              <a:ea typeface="メイリオ" panose="020B0604030504040204" pitchFamily="50" charset="-128"/>
            </a:endParaRPr>
          </a:p>
        </p:txBody>
      </p:sp>
      <p:pic>
        <p:nvPicPr>
          <p:cNvPr id="28" name="図 7" descr="Detail_JCOM.jpg">
            <a:extLst>
              <a:ext uri="{FF2B5EF4-FFF2-40B4-BE49-F238E27FC236}">
                <a16:creationId xmlns:a16="http://schemas.microsoft.com/office/drawing/2014/main" id="{672F6186-61D5-403C-A1DC-4854888E8A4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87428" y="4967049"/>
            <a:ext cx="1522095" cy="85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 name="グループ化 1">
            <a:extLst>
              <a:ext uri="{FF2B5EF4-FFF2-40B4-BE49-F238E27FC236}">
                <a16:creationId xmlns:a16="http://schemas.microsoft.com/office/drawing/2014/main" id="{412BCAB9-A28F-4299-8AE2-1D8C91BA20E1}"/>
              </a:ext>
            </a:extLst>
          </p:cNvPr>
          <p:cNvGrpSpPr>
            <a:grpSpLocks/>
          </p:cNvGrpSpPr>
          <p:nvPr/>
        </p:nvGrpSpPr>
        <p:grpSpPr bwMode="auto">
          <a:xfrm>
            <a:off x="6087428" y="3726322"/>
            <a:ext cx="1522095" cy="897355"/>
            <a:chOff x="7186056" y="1701075"/>
            <a:chExt cx="1490400" cy="878180"/>
          </a:xfrm>
        </p:grpSpPr>
        <p:pic>
          <p:nvPicPr>
            <p:cNvPr id="32" name="Picture 12" descr="http://www.sony.jp/products/picture/y_nw1_007.jpg">
              <a:extLst>
                <a:ext uri="{FF2B5EF4-FFF2-40B4-BE49-F238E27FC236}">
                  <a16:creationId xmlns:a16="http://schemas.microsoft.com/office/drawing/2014/main" id="{67CC6B08-F5F2-420A-99E1-0311667D54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6056" y="1701075"/>
              <a:ext cx="1490400" cy="878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 name="グループ化 6">
              <a:extLst>
                <a:ext uri="{FF2B5EF4-FFF2-40B4-BE49-F238E27FC236}">
                  <a16:creationId xmlns:a16="http://schemas.microsoft.com/office/drawing/2014/main" id="{B60DB227-252D-4654-8D79-D1D4F3FD8603}"/>
                </a:ext>
              </a:extLst>
            </p:cNvPr>
            <p:cNvGrpSpPr>
              <a:grpSpLocks/>
            </p:cNvGrpSpPr>
            <p:nvPr/>
          </p:nvGrpSpPr>
          <p:grpSpPr bwMode="auto">
            <a:xfrm>
              <a:off x="7250729" y="1762656"/>
              <a:ext cx="1353719" cy="761653"/>
              <a:chOff x="6372646" y="3419673"/>
              <a:chExt cx="2303463" cy="1312863"/>
            </a:xfrm>
          </p:grpSpPr>
          <p:sp>
            <p:nvSpPr>
              <p:cNvPr id="36" name="正方形/長方形 35">
                <a:extLst>
                  <a:ext uri="{FF2B5EF4-FFF2-40B4-BE49-F238E27FC236}">
                    <a16:creationId xmlns:a16="http://schemas.microsoft.com/office/drawing/2014/main" id="{9581A56C-FE04-48B8-B9D1-DD39BBC08583}"/>
                  </a:ext>
                </a:extLst>
              </p:cNvPr>
              <p:cNvSpPr/>
              <p:nvPr/>
            </p:nvSpPr>
            <p:spPr>
              <a:xfrm>
                <a:off x="6373448" y="3420280"/>
                <a:ext cx="2303521" cy="1311159"/>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solidFill>
                    <a:srgbClr val="FFFFFF"/>
                  </a:solidFill>
                  <a:latin typeface="メイリオ" panose="020B0604030504040204" pitchFamily="50" charset="-128"/>
                  <a:ea typeface="メイリオ" panose="020B0604030504040204" pitchFamily="50" charset="-128"/>
                </a:endParaRPr>
              </a:p>
            </p:txBody>
          </p:sp>
          <p:sp>
            <p:nvSpPr>
              <p:cNvPr id="37" name="テキスト ボックス 5">
                <a:extLst>
                  <a:ext uri="{FF2B5EF4-FFF2-40B4-BE49-F238E27FC236}">
                    <a16:creationId xmlns:a16="http://schemas.microsoft.com/office/drawing/2014/main" id="{A2D1B3F2-6069-46C5-8449-0EED35831954}"/>
                  </a:ext>
                </a:extLst>
              </p:cNvPr>
              <p:cNvSpPr txBox="1">
                <a:spLocks noChangeArrowheads="1"/>
              </p:cNvSpPr>
              <p:nvPr/>
            </p:nvSpPr>
            <p:spPr bwMode="auto">
              <a:xfrm>
                <a:off x="6805942" y="3831430"/>
                <a:ext cx="1425758" cy="446109"/>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28575" algn="ctr">
                    <a:solidFill>
                      <a:srgbClr val="7F7F7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en-US" altLang="ja-JP" sz="1200" b="1" dirty="0">
                    <a:solidFill>
                      <a:schemeClr val="bg1"/>
                    </a:solidFill>
                    <a:latin typeface="メイリオ" panose="020B0604030504040204" pitchFamily="50" charset="-128"/>
                    <a:ea typeface="メイリオ" panose="020B0604030504040204" pitchFamily="50" charset="-128"/>
                  </a:rPr>
                  <a:t>On Air</a:t>
                </a:r>
                <a:endParaRPr lang="ja-JP" altLang="en-US" sz="1200" b="1" dirty="0">
                  <a:solidFill>
                    <a:schemeClr val="bg1"/>
                  </a:solidFill>
                  <a:latin typeface="メイリオ" panose="020B0604030504040204" pitchFamily="50" charset="-128"/>
                  <a:ea typeface="メイリオ" panose="020B0604030504040204" pitchFamily="50" charset="-128"/>
                </a:endParaRPr>
              </a:p>
            </p:txBody>
          </p:sp>
        </p:grpSp>
      </p:grpSp>
      <p:pic>
        <p:nvPicPr>
          <p:cNvPr id="38" name="Picture 41">
            <a:extLst>
              <a:ext uri="{FF2B5EF4-FFF2-40B4-BE49-F238E27FC236}">
                <a16:creationId xmlns:a16="http://schemas.microsoft.com/office/drawing/2014/main" id="{C95A34FA-1BC4-4EBF-82D1-5177F049F0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9237" y="1693406"/>
            <a:ext cx="3026214" cy="1688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cxnSp>
        <p:nvCxnSpPr>
          <p:cNvPr id="39" name="カギ線コネクタ 24">
            <a:extLst>
              <a:ext uri="{FF2B5EF4-FFF2-40B4-BE49-F238E27FC236}">
                <a16:creationId xmlns:a16="http://schemas.microsoft.com/office/drawing/2014/main" id="{83628EF2-20D5-4411-AC7E-22901F30A719}"/>
              </a:ext>
            </a:extLst>
          </p:cNvPr>
          <p:cNvCxnSpPr>
            <a:endCxn id="38" idx="1"/>
          </p:cNvCxnSpPr>
          <p:nvPr/>
        </p:nvCxnSpPr>
        <p:spPr>
          <a:xfrm rot="5400000" flipH="1" flipV="1">
            <a:off x="5094667" y="3025444"/>
            <a:ext cx="1472303" cy="496837"/>
          </a:xfrm>
          <a:prstGeom prst="bentConnector2">
            <a:avLst/>
          </a:prstGeom>
          <a:ln w="19050">
            <a:solidFill>
              <a:srgbClr val="1565C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カギ線コネクタ 25">
            <a:extLst>
              <a:ext uri="{FF2B5EF4-FFF2-40B4-BE49-F238E27FC236}">
                <a16:creationId xmlns:a16="http://schemas.microsoft.com/office/drawing/2014/main" id="{22A0AF04-2EEA-4B57-A4FF-C21BF2C144A4}"/>
              </a:ext>
            </a:extLst>
          </p:cNvPr>
          <p:cNvCxnSpPr/>
          <p:nvPr/>
        </p:nvCxnSpPr>
        <p:spPr>
          <a:xfrm flipV="1">
            <a:off x="4853155" y="4010013"/>
            <a:ext cx="1234273" cy="3591"/>
          </a:xfrm>
          <a:prstGeom prst="bentConnector3">
            <a:avLst>
              <a:gd name="adj1" fmla="val 3697"/>
            </a:avLst>
          </a:prstGeom>
          <a:ln w="19050">
            <a:solidFill>
              <a:srgbClr val="1565C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カギ線コネクタ 26">
            <a:extLst>
              <a:ext uri="{FF2B5EF4-FFF2-40B4-BE49-F238E27FC236}">
                <a16:creationId xmlns:a16="http://schemas.microsoft.com/office/drawing/2014/main" id="{32BD861A-172B-4DB7-B763-D8F83FDF7D5A}"/>
              </a:ext>
            </a:extLst>
          </p:cNvPr>
          <p:cNvCxnSpPr>
            <a:endCxn id="28" idx="1"/>
          </p:cNvCxnSpPr>
          <p:nvPr/>
        </p:nvCxnSpPr>
        <p:spPr>
          <a:xfrm rot="16200000" flipH="1">
            <a:off x="5134336" y="4442349"/>
            <a:ext cx="1401157" cy="505028"/>
          </a:xfrm>
          <a:prstGeom prst="bentConnector2">
            <a:avLst/>
          </a:prstGeom>
          <a:ln w="19050">
            <a:solidFill>
              <a:srgbClr val="1565C0"/>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2">
            <a:extLst>
              <a:ext uri="{FF2B5EF4-FFF2-40B4-BE49-F238E27FC236}">
                <a16:creationId xmlns:a16="http://schemas.microsoft.com/office/drawing/2014/main" id="{1DCAA539-976C-442D-B5CA-EFC1282C47F5}"/>
              </a:ext>
            </a:extLst>
          </p:cNvPr>
          <p:cNvSpPr txBox="1">
            <a:spLocks noChangeArrowheads="1"/>
          </p:cNvSpPr>
          <p:nvPr/>
        </p:nvSpPr>
        <p:spPr bwMode="auto">
          <a:xfrm>
            <a:off x="6024248" y="4686769"/>
            <a:ext cx="2075227" cy="256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600" b="1" dirty="0">
                <a:solidFill>
                  <a:srgbClr val="1565C0"/>
                </a:solidFill>
                <a:latin typeface="メイリオ" panose="020B0604030504040204" pitchFamily="50" charset="-128"/>
                <a:ea typeface="メイリオ" panose="020B0604030504040204" pitchFamily="50" charset="-128"/>
              </a:rPr>
              <a:t>to  EPG</a:t>
            </a:r>
            <a:r>
              <a:rPr lang="en-US" altLang="ja-JP" sz="800" b="1" dirty="0">
                <a:solidFill>
                  <a:srgbClr val="1565C0"/>
                </a:solidFill>
                <a:latin typeface="メイリオ" panose="020B0604030504040204" pitchFamily="50" charset="-128"/>
                <a:ea typeface="メイリオ" panose="020B0604030504040204" pitchFamily="50" charset="-128"/>
              </a:rPr>
              <a:t>(</a:t>
            </a:r>
            <a:r>
              <a:rPr lang="ja-JP" altLang="en-US" sz="800" b="1" dirty="0">
                <a:solidFill>
                  <a:srgbClr val="1565C0"/>
                </a:solidFill>
                <a:latin typeface="メイリオ" panose="020B0604030504040204" pitchFamily="50" charset="-128"/>
                <a:ea typeface="メイリオ" panose="020B0604030504040204" pitchFamily="50" charset="-128"/>
              </a:rPr>
              <a:t>番組詳細</a:t>
            </a:r>
            <a:r>
              <a:rPr lang="en-US" altLang="ja-JP" sz="800" b="1" dirty="0">
                <a:solidFill>
                  <a:srgbClr val="1565C0"/>
                </a:solidFill>
                <a:latin typeface="メイリオ" panose="020B0604030504040204" pitchFamily="50" charset="-128"/>
                <a:ea typeface="メイリオ" panose="020B0604030504040204" pitchFamily="50" charset="-128"/>
              </a:rPr>
              <a:t>/</a:t>
            </a:r>
            <a:r>
              <a:rPr lang="ja-JP" altLang="en-US" sz="800" b="1" dirty="0">
                <a:solidFill>
                  <a:srgbClr val="1565C0"/>
                </a:solidFill>
                <a:latin typeface="メイリオ" panose="020B0604030504040204" pitchFamily="50" charset="-128"/>
                <a:ea typeface="メイリオ" panose="020B0604030504040204" pitchFamily="50" charset="-128"/>
              </a:rPr>
              <a:t>番宣向け</a:t>
            </a:r>
            <a:r>
              <a:rPr lang="en-US" altLang="ja-JP" sz="800" b="1" dirty="0">
                <a:solidFill>
                  <a:srgbClr val="1565C0"/>
                </a:solidFill>
                <a:latin typeface="メイリオ" panose="020B0604030504040204" pitchFamily="50" charset="-128"/>
                <a:ea typeface="メイリオ" panose="020B0604030504040204" pitchFamily="50" charset="-128"/>
              </a:rPr>
              <a:t>)</a:t>
            </a:r>
            <a:endParaRPr lang="en-US" altLang="ja-JP" sz="1600" b="1" dirty="0">
              <a:solidFill>
                <a:srgbClr val="1565C0"/>
              </a:solidFill>
              <a:latin typeface="メイリオ" panose="020B0604030504040204" pitchFamily="50" charset="-128"/>
              <a:ea typeface="メイリオ" panose="020B0604030504040204" pitchFamily="50" charset="-128"/>
            </a:endParaRPr>
          </a:p>
        </p:txBody>
      </p:sp>
      <p:sp>
        <p:nvSpPr>
          <p:cNvPr id="43" name="Rectangle 2">
            <a:extLst>
              <a:ext uri="{FF2B5EF4-FFF2-40B4-BE49-F238E27FC236}">
                <a16:creationId xmlns:a16="http://schemas.microsoft.com/office/drawing/2014/main" id="{6E3D60A2-DEE3-4248-BF40-3346AD871F4E}"/>
              </a:ext>
            </a:extLst>
          </p:cNvPr>
          <p:cNvSpPr txBox="1">
            <a:spLocks noChangeArrowheads="1"/>
          </p:cNvSpPr>
          <p:nvPr/>
        </p:nvSpPr>
        <p:spPr bwMode="auto">
          <a:xfrm>
            <a:off x="6024248" y="1461289"/>
            <a:ext cx="2075227" cy="256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600" b="1" dirty="0">
                <a:solidFill>
                  <a:srgbClr val="1565C0"/>
                </a:solidFill>
                <a:latin typeface="メイリオ" panose="020B0604030504040204" pitchFamily="50" charset="-128"/>
                <a:ea typeface="メイリオ" panose="020B0604030504040204" pitchFamily="50" charset="-128"/>
              </a:rPr>
              <a:t>to  </a:t>
            </a:r>
            <a:r>
              <a:rPr lang="ja-JP" altLang="en-US" sz="1600" b="1" dirty="0">
                <a:solidFill>
                  <a:srgbClr val="1565C0"/>
                </a:solidFill>
                <a:latin typeface="メイリオ" panose="020B0604030504040204" pitchFamily="50" charset="-128"/>
                <a:ea typeface="メイリオ" panose="020B0604030504040204" pitchFamily="50" charset="-128"/>
              </a:rPr>
              <a:t>特設ページ</a:t>
            </a:r>
            <a:endParaRPr lang="en-US" altLang="ja-JP" sz="1600" b="1" dirty="0">
              <a:solidFill>
                <a:srgbClr val="1565C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0044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フッター プレースホルダー 4"/>
          <p:cNvSpPr>
            <a:spLocks noGrp="1"/>
          </p:cNvSpPr>
          <p:nvPr>
            <p:ph type="ftr" sz="quarter" idx="3"/>
          </p:nvPr>
        </p:nvSpPr>
        <p:spPr/>
        <p:txBody>
          <a:bodyPr/>
          <a:lstStyle/>
          <a:p>
            <a:r>
              <a:rPr lang="en-US" altLang="ja-JP">
                <a:solidFill>
                  <a:prstClr val="white"/>
                </a:solidFill>
              </a:rPr>
              <a:t>©IPG inc. All Rights Reserved.</a:t>
            </a:r>
            <a:endParaRPr lang="ja-JP" altLang="en-US" dirty="0">
              <a:solidFill>
                <a:prstClr val="white"/>
              </a:solidFill>
            </a:endParaRPr>
          </a:p>
        </p:txBody>
      </p:sp>
      <p:sp>
        <p:nvSpPr>
          <p:cNvPr id="31" name="タイトル 1"/>
          <p:cNvSpPr>
            <a:spLocks noGrp="1"/>
          </p:cNvSpPr>
          <p:nvPr>
            <p:ph type="title"/>
          </p:nvPr>
        </p:nvSpPr>
        <p:spPr>
          <a:xfrm>
            <a:off x="272753" y="164953"/>
            <a:ext cx="8432482" cy="524816"/>
          </a:xfrm>
        </p:spPr>
        <p:txBody>
          <a:bodyPr anchor="ctr"/>
          <a:lstStyle/>
          <a:p>
            <a:r>
              <a:rPr kumimoji="1" lang="en-US" altLang="ja-JP" sz="2400" dirty="0"/>
              <a:t>HTML</a:t>
            </a:r>
            <a:r>
              <a:rPr lang="ja-JP" altLang="en-US" sz="2400" dirty="0"/>
              <a:t> </a:t>
            </a:r>
            <a:r>
              <a:rPr kumimoji="1" lang="en-US" altLang="ja-JP" sz="2400" dirty="0"/>
              <a:t>G</a:t>
            </a:r>
            <a:r>
              <a:rPr kumimoji="1" lang="ja-JP" altLang="en-US" sz="2400" dirty="0"/>
              <a:t>ガイド広告 </a:t>
            </a:r>
            <a:r>
              <a:rPr lang="ja-JP" altLang="en-US" sz="2400" dirty="0"/>
              <a:t>料金＆実績</a:t>
            </a:r>
            <a:endParaRPr kumimoji="1" lang="ja-JP" altLang="en-US" sz="2400" dirty="0"/>
          </a:p>
        </p:txBody>
      </p:sp>
      <p:sp>
        <p:nvSpPr>
          <p:cNvPr id="2" name="スライド番号プレースホルダー 1"/>
          <p:cNvSpPr>
            <a:spLocks noGrp="1"/>
          </p:cNvSpPr>
          <p:nvPr>
            <p:ph type="sldNum" sz="quarter" idx="12"/>
          </p:nvPr>
        </p:nvSpPr>
        <p:spPr/>
        <p:txBody>
          <a:bodyPr/>
          <a:lstStyle/>
          <a:p>
            <a:fld id="{5606B6BE-CAE4-49DE-9FA9-57279F23E9C3}" type="slidenum">
              <a:rPr lang="ja-JP" altLang="en-US" smtClean="0">
                <a:solidFill>
                  <a:prstClr val="white"/>
                </a:solidFill>
              </a:rPr>
              <a:pPr/>
              <a:t>14</a:t>
            </a:fld>
            <a:endParaRPr lang="ja-JP" altLang="en-US" dirty="0">
              <a:solidFill>
                <a:prstClr val="white"/>
              </a:solidFill>
            </a:endParaRPr>
          </a:p>
        </p:txBody>
      </p:sp>
      <p:sp>
        <p:nvSpPr>
          <p:cNvPr id="14" name="正方形/長方形 13"/>
          <p:cNvSpPr/>
          <p:nvPr/>
        </p:nvSpPr>
        <p:spPr>
          <a:xfrm>
            <a:off x="617536" y="5795428"/>
            <a:ext cx="3655125" cy="415498"/>
          </a:xfrm>
          <a:prstGeom prst="rect">
            <a:avLst/>
          </a:prstGeom>
        </p:spPr>
        <p:txBody>
          <a:bodyPr wrap="square">
            <a:spAutoFit/>
          </a:bodyPr>
          <a:lstStyle/>
          <a:p>
            <a:pPr>
              <a:defRPr/>
            </a:pPr>
            <a:r>
              <a:rPr lang="en-US" altLang="ja-JP" sz="700" dirty="0">
                <a:solidFill>
                  <a:prstClr val="black"/>
                </a:solidFill>
                <a:latin typeface="游ゴシック" panose="020B0400000000000000" pitchFamily="50" charset="-128"/>
                <a:ea typeface="游ゴシック" panose="020B0400000000000000" pitchFamily="50" charset="-128"/>
              </a:rPr>
              <a:t>※</a:t>
            </a:r>
            <a:r>
              <a:rPr lang="ja-JP" altLang="en-US" sz="700" dirty="0">
                <a:solidFill>
                  <a:prstClr val="black"/>
                </a:solidFill>
                <a:latin typeface="游ゴシック" panose="020B0400000000000000" pitchFamily="50" charset="-128"/>
                <a:ea typeface="游ゴシック" panose="020B0400000000000000" pitchFamily="50" charset="-128"/>
              </a:rPr>
              <a:t>表示回数は枠状況に依存します。</a:t>
            </a:r>
            <a:endParaRPr lang="en-US" altLang="ja-JP" sz="700" dirty="0">
              <a:solidFill>
                <a:prstClr val="black"/>
              </a:solidFill>
              <a:latin typeface="游ゴシック" panose="020B0400000000000000" pitchFamily="50" charset="-128"/>
              <a:ea typeface="游ゴシック" panose="020B0400000000000000" pitchFamily="50" charset="-128"/>
            </a:endParaRPr>
          </a:p>
          <a:p>
            <a:pPr>
              <a:defRPr/>
            </a:pPr>
            <a:r>
              <a:rPr lang="en-US" altLang="ja-JP" sz="700" dirty="0">
                <a:solidFill>
                  <a:prstClr val="black"/>
                </a:solidFill>
                <a:latin typeface="游ゴシック" panose="020B0400000000000000" pitchFamily="50" charset="-128"/>
                <a:ea typeface="游ゴシック" panose="020B0400000000000000" pitchFamily="50" charset="-128"/>
              </a:rPr>
              <a:t>※</a:t>
            </a:r>
            <a:r>
              <a:rPr lang="ja-JP" altLang="en-US" sz="700" dirty="0">
                <a:solidFill>
                  <a:prstClr val="black"/>
                </a:solidFill>
                <a:latin typeface="游ゴシック" panose="020B0400000000000000" pitchFamily="50" charset="-128"/>
                <a:ea typeface="游ゴシック" panose="020B0400000000000000" pitchFamily="50" charset="-128"/>
              </a:rPr>
              <a:t>クリック数は訴求内容・クリエイティブに依存します。</a:t>
            </a:r>
            <a:endParaRPr lang="en-US" altLang="ja-JP" sz="700" dirty="0">
              <a:solidFill>
                <a:prstClr val="black"/>
              </a:solidFill>
              <a:latin typeface="游ゴシック" panose="020B0400000000000000" pitchFamily="50" charset="-128"/>
              <a:ea typeface="游ゴシック" panose="020B0400000000000000" pitchFamily="50" charset="-128"/>
            </a:endParaRPr>
          </a:p>
          <a:p>
            <a:pPr>
              <a:defRPr/>
            </a:pPr>
            <a:r>
              <a:rPr lang="en-US" altLang="ja-JP" sz="700" dirty="0">
                <a:solidFill>
                  <a:prstClr val="black"/>
                </a:solidFill>
                <a:latin typeface="游ゴシック" panose="020B0400000000000000" pitchFamily="50" charset="-128"/>
                <a:ea typeface="游ゴシック" panose="020B0400000000000000" pitchFamily="50" charset="-128"/>
              </a:rPr>
              <a:t>※1</a:t>
            </a:r>
            <a:r>
              <a:rPr lang="ja-JP" altLang="en-US" sz="700" dirty="0">
                <a:solidFill>
                  <a:prstClr val="black"/>
                </a:solidFill>
                <a:latin typeface="游ゴシック" panose="020B0400000000000000" pitchFamily="50" charset="-128"/>
                <a:ea typeface="游ゴシック" panose="020B0400000000000000" pitchFamily="50" charset="-128"/>
              </a:rPr>
              <a:t>日</a:t>
            </a:r>
            <a:r>
              <a:rPr lang="en-US" altLang="ja-JP" sz="700" dirty="0">
                <a:solidFill>
                  <a:prstClr val="black"/>
                </a:solidFill>
                <a:latin typeface="游ゴシック" panose="020B0400000000000000" pitchFamily="50" charset="-128"/>
                <a:ea typeface="游ゴシック" panose="020B0400000000000000" pitchFamily="50" charset="-128"/>
              </a:rPr>
              <a:t>1</a:t>
            </a:r>
            <a:r>
              <a:rPr lang="ja-JP" altLang="en-US" sz="700" dirty="0">
                <a:solidFill>
                  <a:prstClr val="black"/>
                </a:solidFill>
                <a:latin typeface="游ゴシック" panose="020B0400000000000000" pitchFamily="50" charset="-128"/>
                <a:ea typeface="游ゴシック" panose="020B0400000000000000" pitchFamily="50" charset="-128"/>
              </a:rPr>
              <a:t>枠、</a:t>
            </a:r>
            <a:r>
              <a:rPr lang="en-US" altLang="ja-JP" sz="700" dirty="0">
                <a:solidFill>
                  <a:prstClr val="black"/>
                </a:solidFill>
                <a:latin typeface="游ゴシック" panose="020B0400000000000000" pitchFamily="50" charset="-128"/>
                <a:ea typeface="游ゴシック" panose="020B0400000000000000" pitchFamily="50" charset="-128"/>
              </a:rPr>
              <a:t>IPG</a:t>
            </a:r>
            <a:r>
              <a:rPr lang="ja-JP" altLang="en-US" sz="700" dirty="0">
                <a:solidFill>
                  <a:prstClr val="black"/>
                </a:solidFill>
                <a:latin typeface="游ゴシック" panose="020B0400000000000000" pitchFamily="50" charset="-128"/>
                <a:ea typeface="游ゴシック" panose="020B0400000000000000" pitchFamily="50" charset="-128"/>
              </a:rPr>
              <a:t>自社広告が表示されます。</a:t>
            </a:r>
            <a:endParaRPr lang="en-US" altLang="ja-JP" sz="700" dirty="0">
              <a:solidFill>
                <a:prstClr val="black"/>
              </a:solidFill>
              <a:latin typeface="游ゴシック" panose="020B0400000000000000" pitchFamily="50" charset="-128"/>
              <a:ea typeface="游ゴシック" panose="020B0400000000000000" pitchFamily="50" charset="-128"/>
            </a:endParaRPr>
          </a:p>
        </p:txBody>
      </p:sp>
      <p:graphicFrame>
        <p:nvGraphicFramePr>
          <p:cNvPr id="29" name="表 28"/>
          <p:cNvGraphicFramePr>
            <a:graphicFrameLocks noGrp="1"/>
          </p:cNvGraphicFramePr>
          <p:nvPr>
            <p:extLst>
              <p:ext uri="{D42A27DB-BD31-4B8C-83A1-F6EECF244321}">
                <p14:modId xmlns:p14="http://schemas.microsoft.com/office/powerpoint/2010/main" val="853534841"/>
              </p:ext>
            </p:extLst>
          </p:nvPr>
        </p:nvGraphicFramePr>
        <p:xfrm>
          <a:off x="617537" y="1265368"/>
          <a:ext cx="8658347" cy="1480231"/>
        </p:xfrm>
        <a:graphic>
          <a:graphicData uri="http://schemas.openxmlformats.org/drawingml/2006/table">
            <a:tbl>
              <a:tblPr firstRow="1" bandRow="1">
                <a:tableStyleId>{5C22544A-7EE6-4342-B048-85BDC9FD1C3A}</a:tableStyleId>
              </a:tblPr>
              <a:tblGrid>
                <a:gridCol w="1577356">
                  <a:extLst>
                    <a:ext uri="{9D8B030D-6E8A-4147-A177-3AD203B41FA5}">
                      <a16:colId xmlns:a16="http://schemas.microsoft.com/office/drawing/2014/main" val="20000"/>
                    </a:ext>
                  </a:extLst>
                </a:gridCol>
                <a:gridCol w="1432276">
                  <a:extLst>
                    <a:ext uri="{9D8B030D-6E8A-4147-A177-3AD203B41FA5}">
                      <a16:colId xmlns:a16="http://schemas.microsoft.com/office/drawing/2014/main" val="20001"/>
                    </a:ext>
                  </a:extLst>
                </a:gridCol>
                <a:gridCol w="2079039">
                  <a:extLst>
                    <a:ext uri="{9D8B030D-6E8A-4147-A177-3AD203B41FA5}">
                      <a16:colId xmlns:a16="http://schemas.microsoft.com/office/drawing/2014/main" val="20003"/>
                    </a:ext>
                  </a:extLst>
                </a:gridCol>
                <a:gridCol w="2074984">
                  <a:extLst>
                    <a:ext uri="{9D8B030D-6E8A-4147-A177-3AD203B41FA5}">
                      <a16:colId xmlns:a16="http://schemas.microsoft.com/office/drawing/2014/main" val="20004"/>
                    </a:ext>
                  </a:extLst>
                </a:gridCol>
                <a:gridCol w="1494692">
                  <a:extLst>
                    <a:ext uri="{9D8B030D-6E8A-4147-A177-3AD203B41FA5}">
                      <a16:colId xmlns:a16="http://schemas.microsoft.com/office/drawing/2014/main" val="1258408898"/>
                    </a:ext>
                  </a:extLst>
                </a:gridCol>
              </a:tblGrid>
              <a:tr h="449132">
                <a:tc>
                  <a:txBody>
                    <a:bodyPr/>
                    <a:lstStyle/>
                    <a:p>
                      <a:pPr algn="ctr"/>
                      <a:r>
                        <a:rPr kumimoji="1" lang="ja-JP" altLang="en-US" sz="1200" b="0" dirty="0">
                          <a:latin typeface="游ゴシック" panose="020B0400000000000000" pitchFamily="50" charset="-128"/>
                          <a:ea typeface="游ゴシック" panose="020B0400000000000000" pitchFamily="50" charset="-128"/>
                        </a:rPr>
                        <a:t>掲載日</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200" b="0" dirty="0">
                          <a:latin typeface="游ゴシック" panose="020B0400000000000000" pitchFamily="50" charset="-128"/>
                          <a:ea typeface="游ゴシック" panose="020B0400000000000000" pitchFamily="50" charset="-128"/>
                        </a:rPr>
                        <a:t>エリア</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200" b="0" dirty="0">
                          <a:latin typeface="游ゴシック" panose="020B0400000000000000" pitchFamily="50" charset="-128"/>
                          <a:ea typeface="游ゴシック" panose="020B0400000000000000" pitchFamily="50" charset="-128"/>
                        </a:rPr>
                        <a:t>単日掲載料金</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en-US" altLang="ja-JP" sz="1200" b="0" dirty="0">
                          <a:latin typeface="游ゴシック" panose="020B0400000000000000" pitchFamily="50" charset="-128"/>
                          <a:ea typeface="游ゴシック" panose="020B0400000000000000" pitchFamily="50" charset="-128"/>
                        </a:rPr>
                        <a:t>1</a:t>
                      </a:r>
                      <a:r>
                        <a:rPr kumimoji="1" lang="ja-JP" altLang="en-US" sz="1200" b="0" dirty="0">
                          <a:latin typeface="游ゴシック" panose="020B0400000000000000" pitchFamily="50" charset="-128"/>
                          <a:ea typeface="游ゴシック" panose="020B0400000000000000" pitchFamily="50" charset="-128"/>
                        </a:rPr>
                        <a:t>ヵ月掲載料金</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200" b="0" dirty="0">
                          <a:latin typeface="游ゴシック" panose="020B0400000000000000" pitchFamily="50" charset="-128"/>
                          <a:ea typeface="游ゴシック" panose="020B0400000000000000" pitchFamily="50" charset="-128"/>
                        </a:rPr>
                        <a:t>販売枠数</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031099">
                <a:tc>
                  <a:txBody>
                    <a:bodyPr/>
                    <a:lstStyle/>
                    <a:p>
                      <a:pPr algn="ctr"/>
                      <a:r>
                        <a:rPr kumimoji="1" lang="ja-JP" altLang="en-US" sz="1200" b="0" dirty="0">
                          <a:latin typeface="游ゴシック" panose="020B0400000000000000" pitchFamily="50" charset="-128"/>
                          <a:ea typeface="游ゴシック" panose="020B0400000000000000" pitchFamily="50" charset="-128"/>
                        </a:rPr>
                        <a:t>ご指定の</a:t>
                      </a:r>
                      <a:r>
                        <a:rPr kumimoji="1" lang="en-US" altLang="ja-JP" sz="1200" b="0" dirty="0">
                          <a:latin typeface="游ゴシック" panose="020B0400000000000000" pitchFamily="50" charset="-128"/>
                          <a:ea typeface="游ゴシック" panose="020B0400000000000000" pitchFamily="50" charset="-128"/>
                        </a:rPr>
                        <a:t>1</a:t>
                      </a:r>
                      <a:r>
                        <a:rPr kumimoji="1" lang="ja-JP" altLang="en-US" sz="1200" b="0" dirty="0">
                          <a:latin typeface="游ゴシック" panose="020B0400000000000000" pitchFamily="50" charset="-128"/>
                          <a:ea typeface="游ゴシック" panose="020B0400000000000000" pitchFamily="50" charset="-128"/>
                        </a:rPr>
                        <a:t>日</a:t>
                      </a:r>
                      <a:endParaRPr kumimoji="1" lang="en-US" altLang="ja-JP" sz="1200" b="0" dirty="0">
                        <a:latin typeface="游ゴシック" panose="020B0400000000000000" pitchFamily="50" charset="-128"/>
                        <a:ea typeface="游ゴシック" panose="020B0400000000000000" pitchFamily="50" charset="-128"/>
                      </a:endParaRPr>
                    </a:p>
                    <a:p>
                      <a:pPr algn="ctr"/>
                      <a:r>
                        <a:rPr kumimoji="1" lang="en-US" altLang="ja-JP" sz="1400" b="1" dirty="0">
                          <a:latin typeface="游ゴシック" panose="020B0400000000000000" pitchFamily="50" charset="-128"/>
                          <a:ea typeface="游ゴシック" panose="020B0400000000000000" pitchFamily="50" charset="-128"/>
                        </a:rPr>
                        <a:t>5:00</a:t>
                      </a:r>
                      <a:r>
                        <a:rPr kumimoji="1" lang="ja-JP" altLang="en-US" sz="1400" b="1" dirty="0">
                          <a:latin typeface="游ゴシック" panose="020B0400000000000000" pitchFamily="50" charset="-128"/>
                          <a:ea typeface="游ゴシック" panose="020B0400000000000000" pitchFamily="50" charset="-128"/>
                        </a:rPr>
                        <a:t>～</a:t>
                      </a:r>
                      <a:r>
                        <a:rPr kumimoji="1" lang="en-US" altLang="ja-JP" sz="1400" b="1" dirty="0">
                          <a:latin typeface="游ゴシック" panose="020B0400000000000000" pitchFamily="50" charset="-128"/>
                          <a:ea typeface="游ゴシック" panose="020B0400000000000000" pitchFamily="50" charset="-128"/>
                        </a:rPr>
                        <a:t>29:00</a:t>
                      </a:r>
                      <a:endParaRPr kumimoji="1" lang="ja-JP" altLang="en-US" sz="1400" b="1"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0">
                          <a:latin typeface="游ゴシック" panose="020B0400000000000000" pitchFamily="50" charset="-128"/>
                          <a:ea typeface="游ゴシック" panose="020B0400000000000000" pitchFamily="50" charset="-128"/>
                        </a:rPr>
                        <a:t>全国</a:t>
                      </a: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¥250,000</a:t>
                      </a:r>
                      <a:r>
                        <a:rPr kumimoji="1" lang="ja-JP" altLang="en-US" sz="105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（税別）</a:t>
                      </a:r>
                      <a:endParaRPr kumimoji="1" lang="en-US" altLang="ja-JP" sz="105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chemeClr val="accent6"/>
                          </a:solidFill>
                          <a:effectLst/>
                          <a:uLnTx/>
                          <a:uFillTx/>
                          <a:latin typeface="游ゴシック" panose="020B0400000000000000" pitchFamily="50" charset="-128"/>
                          <a:ea typeface="游ゴシック" panose="020B0400000000000000" pitchFamily="50" charset="-128"/>
                          <a:cs typeface="+mn-cs"/>
                        </a:rPr>
                        <a:t>¥3,000,000</a:t>
                      </a:r>
                      <a:r>
                        <a:rPr kumimoji="1" lang="ja-JP" altLang="en-US" sz="1050" b="1" i="0" u="none" strike="noStrike" kern="1200" cap="none" spc="0" normalizeH="0" baseline="0" noProof="0" dirty="0">
                          <a:ln>
                            <a:noFill/>
                          </a:ln>
                          <a:solidFill>
                            <a:schemeClr val="accent6"/>
                          </a:solidFill>
                          <a:effectLst/>
                          <a:uLnTx/>
                          <a:uFillTx/>
                          <a:latin typeface="游ゴシック" panose="020B0400000000000000" pitchFamily="50" charset="-128"/>
                          <a:ea typeface="游ゴシック" panose="020B0400000000000000" pitchFamily="50" charset="-128"/>
                          <a:cs typeface="+mn-cs"/>
                        </a:rPr>
                        <a:t>（税別）</a:t>
                      </a:r>
                      <a:endParaRPr kumimoji="1" lang="en-US" altLang="ja-JP" sz="1050" b="1" i="0" u="none" strike="noStrike" kern="1200" cap="none" spc="0" normalizeH="0" baseline="0" noProof="0" dirty="0">
                        <a:ln>
                          <a:noFill/>
                        </a:ln>
                        <a:solidFill>
                          <a:schemeClr val="accent6"/>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9</a:t>
                      </a:r>
                      <a:r>
                        <a:rPr kumimoji="1" lang="ja-JP" altLang="en-US" sz="1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枠</a:t>
                      </a:r>
                      <a:endParaRPr kumimoji="1" lang="en-US" altLang="ja-JP" sz="1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8" name="正方形/長方形 58"/>
          <p:cNvSpPr>
            <a:spLocks noChangeArrowheads="1"/>
          </p:cNvSpPr>
          <p:nvPr/>
        </p:nvSpPr>
        <p:spPr bwMode="auto">
          <a:xfrm>
            <a:off x="536522" y="739628"/>
            <a:ext cx="3764714" cy="468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pPr>
            <a:r>
              <a:rPr lang="ja-JP" altLang="en-US" b="1" dirty="0">
                <a:solidFill>
                  <a:srgbClr val="7F7F7F"/>
                </a:solidFill>
                <a:latin typeface="游ゴシック" panose="020B0400000000000000" pitchFamily="50" charset="-128"/>
                <a:ea typeface="游ゴシック" panose="020B0400000000000000" pitchFamily="50" charset="-128"/>
              </a:rPr>
              <a:t>■料金案内</a:t>
            </a:r>
            <a:endParaRPr lang="en-US" altLang="ja-JP" b="1" dirty="0">
              <a:solidFill>
                <a:srgbClr val="7F7F7F"/>
              </a:solidFill>
              <a:latin typeface="游ゴシック" panose="020B0400000000000000" pitchFamily="50" charset="-128"/>
              <a:ea typeface="游ゴシック" panose="020B0400000000000000" pitchFamily="50" charset="-128"/>
            </a:endParaRPr>
          </a:p>
        </p:txBody>
      </p:sp>
      <p:sp>
        <p:nvSpPr>
          <p:cNvPr id="9" name="正方形/長方形 58"/>
          <p:cNvSpPr>
            <a:spLocks noChangeArrowheads="1"/>
          </p:cNvSpPr>
          <p:nvPr/>
        </p:nvSpPr>
        <p:spPr bwMode="auto">
          <a:xfrm>
            <a:off x="536522" y="3545264"/>
            <a:ext cx="511524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nSpc>
                <a:spcPct val="150000"/>
              </a:lnSpc>
            </a:pPr>
            <a:r>
              <a:rPr lang="ja-JP" altLang="en-US" b="1" dirty="0">
                <a:solidFill>
                  <a:srgbClr val="7F7F7F"/>
                </a:solidFill>
                <a:latin typeface="游ゴシック" panose="020B0400000000000000" pitchFamily="50" charset="-128"/>
                <a:ea typeface="游ゴシック" panose="020B0400000000000000" pitchFamily="50" charset="-128"/>
              </a:rPr>
              <a:t>■</a:t>
            </a:r>
            <a:r>
              <a:rPr lang="en-US" altLang="ja-JP" b="1" dirty="0">
                <a:solidFill>
                  <a:srgbClr val="7F7F7F"/>
                </a:solidFill>
                <a:latin typeface="游ゴシック" panose="020B0400000000000000" pitchFamily="50" charset="-128"/>
                <a:ea typeface="游ゴシック" panose="020B0400000000000000" pitchFamily="50" charset="-128"/>
              </a:rPr>
              <a:t> 1</a:t>
            </a:r>
            <a:r>
              <a:rPr lang="ja-JP" altLang="en-US" b="1" dirty="0">
                <a:solidFill>
                  <a:srgbClr val="7F7F7F"/>
                </a:solidFill>
                <a:latin typeface="游ゴシック" panose="020B0400000000000000" pitchFamily="50" charset="-128"/>
                <a:ea typeface="游ゴシック" panose="020B0400000000000000" pitchFamily="50" charset="-128"/>
              </a:rPr>
              <a:t>日掲載時の他社実績 </a:t>
            </a:r>
            <a:r>
              <a:rPr lang="en-US" altLang="ja-JP" sz="1200" b="1" dirty="0">
                <a:solidFill>
                  <a:srgbClr val="7F7F7F"/>
                </a:solidFill>
                <a:latin typeface="游ゴシック" panose="020B0400000000000000" pitchFamily="50" charset="-128"/>
                <a:ea typeface="游ゴシック" panose="020B0400000000000000" pitchFamily="50" charset="-128"/>
              </a:rPr>
              <a:t>(2018</a:t>
            </a:r>
            <a:r>
              <a:rPr lang="ja-JP" altLang="en-US" sz="1200" b="1" dirty="0">
                <a:solidFill>
                  <a:srgbClr val="7F7F7F"/>
                </a:solidFill>
                <a:latin typeface="游ゴシック" panose="020B0400000000000000" pitchFamily="50" charset="-128"/>
                <a:ea typeface="游ゴシック" panose="020B0400000000000000" pitchFamily="50" charset="-128"/>
              </a:rPr>
              <a:t>年</a:t>
            </a:r>
            <a:r>
              <a:rPr lang="en-US" altLang="ja-JP" sz="1200" b="1" dirty="0">
                <a:solidFill>
                  <a:srgbClr val="7F7F7F"/>
                </a:solidFill>
                <a:latin typeface="游ゴシック" panose="020B0400000000000000" pitchFamily="50" charset="-128"/>
                <a:ea typeface="游ゴシック" panose="020B0400000000000000" pitchFamily="50" charset="-128"/>
              </a:rPr>
              <a:t>3</a:t>
            </a:r>
            <a:r>
              <a:rPr lang="ja-JP" altLang="en-US" sz="1200" b="1" dirty="0">
                <a:solidFill>
                  <a:srgbClr val="7F7F7F"/>
                </a:solidFill>
                <a:latin typeface="游ゴシック" panose="020B0400000000000000" pitchFamily="50" charset="-128"/>
                <a:ea typeface="游ゴシック" panose="020B0400000000000000" pitchFamily="50" charset="-128"/>
              </a:rPr>
              <a:t>月</a:t>
            </a:r>
            <a:r>
              <a:rPr lang="en-US" altLang="ja-JP" sz="1200" b="1" dirty="0">
                <a:solidFill>
                  <a:srgbClr val="7F7F7F"/>
                </a:solidFill>
                <a:latin typeface="游ゴシック" panose="020B0400000000000000" pitchFamily="50" charset="-128"/>
                <a:ea typeface="游ゴシック" panose="020B0400000000000000" pitchFamily="50" charset="-128"/>
              </a:rPr>
              <a:t>)</a:t>
            </a:r>
            <a:endParaRPr lang="en-US" altLang="ja-JP" b="1" dirty="0">
              <a:solidFill>
                <a:srgbClr val="7F7F7F"/>
              </a:solidFill>
              <a:latin typeface="游ゴシック" panose="020B0400000000000000" pitchFamily="50" charset="-128"/>
              <a:ea typeface="游ゴシック" panose="020B0400000000000000" pitchFamily="50" charset="-128"/>
            </a:endParaRPr>
          </a:p>
        </p:txBody>
      </p:sp>
      <p:sp>
        <p:nvSpPr>
          <p:cNvPr id="11" name="正方形/長方形 10"/>
          <p:cNvSpPr/>
          <p:nvPr/>
        </p:nvSpPr>
        <p:spPr>
          <a:xfrm>
            <a:off x="212772" y="6242660"/>
            <a:ext cx="9480456" cy="400110"/>
          </a:xfrm>
          <a:prstGeom prst="rect">
            <a:avLst/>
          </a:prstGeom>
        </p:spPr>
        <p:txBody>
          <a:bodyPr wrap="square">
            <a:spAutoFit/>
          </a:bodyPr>
          <a:lstStyle/>
          <a:p>
            <a:pPr algn="ctr">
              <a:defRPr/>
            </a:pPr>
            <a:r>
              <a:rPr lang="en-US" altLang="ja-JP" sz="2000" b="1" dirty="0">
                <a:solidFill>
                  <a:prstClr val="black"/>
                </a:solidFill>
                <a:latin typeface="游ゴシック" panose="020B0400000000000000" pitchFamily="50" charset="-128"/>
                <a:ea typeface="游ゴシック" panose="020B0400000000000000" pitchFamily="50" charset="-128"/>
              </a:rPr>
              <a:t>CPM</a:t>
            </a:r>
            <a:r>
              <a:rPr lang="ja-JP" altLang="en-US" sz="2000" b="1">
                <a:solidFill>
                  <a:prstClr val="black"/>
                </a:solidFill>
                <a:latin typeface="游ゴシック" panose="020B0400000000000000" pitchFamily="50" charset="-128"/>
                <a:ea typeface="游ゴシック" panose="020B0400000000000000" pitchFamily="50" charset="-128"/>
              </a:rPr>
              <a:t>は</a:t>
            </a:r>
            <a:r>
              <a:rPr lang="en-US" altLang="ja-JP" sz="2000" b="1" dirty="0">
                <a:solidFill>
                  <a:prstClr val="black"/>
                </a:solidFill>
                <a:latin typeface="游ゴシック" panose="020B0400000000000000" pitchFamily="50" charset="-128"/>
                <a:ea typeface="游ゴシック" panose="020B0400000000000000" pitchFamily="50" charset="-128"/>
              </a:rPr>
              <a:t>15</a:t>
            </a:r>
            <a:r>
              <a:rPr lang="ja-JP" altLang="en-US" sz="2000" b="1">
                <a:solidFill>
                  <a:prstClr val="black"/>
                </a:solidFill>
                <a:latin typeface="游ゴシック" panose="020B0400000000000000" pitchFamily="50" charset="-128"/>
                <a:ea typeface="游ゴシック" panose="020B0400000000000000" pitchFamily="50" charset="-128"/>
              </a:rPr>
              <a:t>円</a:t>
            </a:r>
            <a:r>
              <a:rPr lang="ja-JP" altLang="en-US" sz="2000" b="1" dirty="0">
                <a:solidFill>
                  <a:prstClr val="black"/>
                </a:solidFill>
                <a:latin typeface="游ゴシック" panose="020B0400000000000000" pitchFamily="50" charset="-128"/>
                <a:ea typeface="游ゴシック" panose="020B0400000000000000" pitchFamily="50" charset="-128"/>
              </a:rPr>
              <a:t>以下、</a:t>
            </a:r>
            <a:r>
              <a:rPr lang="en-US" altLang="ja-JP" sz="2000" b="1" dirty="0">
                <a:solidFill>
                  <a:prstClr val="black"/>
                </a:solidFill>
                <a:latin typeface="游ゴシック" panose="020B0400000000000000" pitchFamily="50" charset="-128"/>
                <a:ea typeface="游ゴシック" panose="020B0400000000000000" pitchFamily="50" charset="-128"/>
              </a:rPr>
              <a:t>CPC</a:t>
            </a:r>
            <a:r>
              <a:rPr lang="ja-JP" altLang="en-US" sz="2000" b="1">
                <a:solidFill>
                  <a:prstClr val="black"/>
                </a:solidFill>
                <a:latin typeface="游ゴシック" panose="020B0400000000000000" pitchFamily="50" charset="-128"/>
                <a:ea typeface="游ゴシック" panose="020B0400000000000000" pitchFamily="50" charset="-128"/>
              </a:rPr>
              <a:t>は</a:t>
            </a:r>
            <a:r>
              <a:rPr lang="en-US" altLang="ja-JP" sz="2000" b="1" dirty="0">
                <a:solidFill>
                  <a:prstClr val="black"/>
                </a:solidFill>
                <a:latin typeface="游ゴシック" panose="020B0400000000000000" pitchFamily="50" charset="-128"/>
                <a:ea typeface="游ゴシック" panose="020B0400000000000000" pitchFamily="50" charset="-128"/>
              </a:rPr>
              <a:t>40</a:t>
            </a:r>
            <a:r>
              <a:rPr lang="ja-JP" altLang="en-US" sz="2000" b="1">
                <a:solidFill>
                  <a:prstClr val="black"/>
                </a:solidFill>
                <a:latin typeface="游ゴシック" panose="020B0400000000000000" pitchFamily="50" charset="-128"/>
                <a:ea typeface="游ゴシック" panose="020B0400000000000000" pitchFamily="50" charset="-128"/>
              </a:rPr>
              <a:t>円</a:t>
            </a:r>
            <a:r>
              <a:rPr lang="ja-JP" altLang="en-US" sz="2000" b="1" dirty="0">
                <a:solidFill>
                  <a:prstClr val="black"/>
                </a:solidFill>
                <a:latin typeface="游ゴシック" panose="020B0400000000000000" pitchFamily="50" charset="-128"/>
                <a:ea typeface="游ゴシック" panose="020B0400000000000000" pitchFamily="50" charset="-128"/>
              </a:rPr>
              <a:t>以下になることもあり、非常に安価で効率が良い</a:t>
            </a:r>
          </a:p>
        </p:txBody>
      </p:sp>
      <p:sp>
        <p:nvSpPr>
          <p:cNvPr id="16" name="角丸四角形 23"/>
          <p:cNvSpPr/>
          <p:nvPr/>
        </p:nvSpPr>
        <p:spPr>
          <a:xfrm>
            <a:off x="6937131" y="0"/>
            <a:ext cx="2064953"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4</a:t>
            </a: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6</a:t>
            </a: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3" name="正方形/長方形 96"/>
          <p:cNvSpPr>
            <a:spLocks noChangeArrowheads="1"/>
          </p:cNvSpPr>
          <p:nvPr/>
        </p:nvSpPr>
        <p:spPr bwMode="auto">
          <a:xfrm>
            <a:off x="617536" y="2774860"/>
            <a:ext cx="8391960"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30000"/>
              </a:spcBef>
              <a:buFont typeface="Arial" panose="020B0604020202020204" pitchFamily="34" charset="0"/>
              <a:buNone/>
            </a:pPr>
            <a:r>
              <a:rPr lang="en-US" altLang="ja-JP" sz="700" b="1" dirty="0">
                <a:solidFill>
                  <a:srgbClr val="FFA000"/>
                </a:solidFill>
                <a:latin typeface="游ゴシック" panose="020B0400000000000000" pitchFamily="50" charset="-128"/>
                <a:ea typeface="游ゴシック" panose="020B0400000000000000" pitchFamily="50" charset="-128"/>
              </a:rPr>
              <a:t>※</a:t>
            </a:r>
            <a:r>
              <a:rPr lang="ja-JP" altLang="en-US" sz="700" b="1" dirty="0">
                <a:solidFill>
                  <a:srgbClr val="FFA000"/>
                </a:solidFill>
                <a:latin typeface="游ゴシック" panose="020B0400000000000000" pitchFamily="50" charset="-128"/>
                <a:ea typeface="游ゴシック" panose="020B0400000000000000" pitchFamily="50" charset="-128"/>
              </a:rPr>
              <a:t>番組詳細へ遷移する際のご掲載は、番組放送日の</a:t>
            </a:r>
            <a:r>
              <a:rPr lang="en-US" altLang="ja-JP" sz="700" b="1" dirty="0">
                <a:solidFill>
                  <a:srgbClr val="FFA000"/>
                </a:solidFill>
                <a:latin typeface="游ゴシック" panose="020B0400000000000000" pitchFamily="50" charset="-128"/>
                <a:ea typeface="游ゴシック" panose="020B0400000000000000" pitchFamily="50" charset="-128"/>
              </a:rPr>
              <a:t>4</a:t>
            </a:r>
            <a:r>
              <a:rPr lang="ja-JP" altLang="en-US" sz="700" b="1" dirty="0">
                <a:solidFill>
                  <a:srgbClr val="FFA000"/>
                </a:solidFill>
                <a:latin typeface="游ゴシック" panose="020B0400000000000000" pitchFamily="50" charset="-128"/>
                <a:ea typeface="游ゴシック" panose="020B0400000000000000" pitchFamily="50" charset="-128"/>
              </a:rPr>
              <a:t>日前から可能です。</a:t>
            </a:r>
            <a:endParaRPr lang="en-US" altLang="ja-JP" sz="700" b="1" dirty="0">
              <a:solidFill>
                <a:srgbClr val="FFA000"/>
              </a:solidFill>
              <a:latin typeface="游ゴシック" panose="020B0400000000000000" pitchFamily="50" charset="-128"/>
              <a:ea typeface="游ゴシック" panose="020B0400000000000000" pitchFamily="50" charset="-128"/>
            </a:endParaRPr>
          </a:p>
          <a:p>
            <a:pPr eaLnBrk="1" hangingPunct="1">
              <a:spcBef>
                <a:spcPct val="30000"/>
              </a:spcBef>
              <a:buFont typeface="Arial" panose="020B0604020202020204" pitchFamily="34" charset="0"/>
              <a:buNone/>
            </a:pPr>
            <a:r>
              <a:rPr lang="en-US" altLang="ja-JP" sz="700" b="1" dirty="0">
                <a:solidFill>
                  <a:srgbClr val="FFA000"/>
                </a:solidFill>
                <a:latin typeface="游ゴシック" panose="020B0400000000000000" pitchFamily="50" charset="-128"/>
                <a:ea typeface="游ゴシック" panose="020B0400000000000000" pitchFamily="50" charset="-128"/>
              </a:rPr>
              <a:t>※</a:t>
            </a:r>
            <a:r>
              <a:rPr lang="ja-JP" altLang="en-US" sz="700" b="1" dirty="0">
                <a:solidFill>
                  <a:srgbClr val="FFA000"/>
                </a:solidFill>
                <a:latin typeface="游ゴシック" panose="020B0400000000000000" pitchFamily="50" charset="-128"/>
                <a:ea typeface="游ゴシック" panose="020B0400000000000000" pitchFamily="50" charset="-128"/>
              </a:rPr>
              <a:t>掲載途中で遷移先の切替・広告の差替も可能です（差替費：別途</a:t>
            </a:r>
            <a:r>
              <a:rPr lang="en-US" altLang="ja-JP" sz="700" b="1" dirty="0">
                <a:solidFill>
                  <a:srgbClr val="FFA000"/>
                </a:solidFill>
                <a:latin typeface="游ゴシック" panose="020B0400000000000000" pitchFamily="50" charset="-128"/>
                <a:ea typeface="游ゴシック" panose="020B0400000000000000" pitchFamily="50" charset="-128"/>
              </a:rPr>
              <a:t>5</a:t>
            </a:r>
            <a:r>
              <a:rPr lang="ja-JP" altLang="en-US" sz="700" b="1" dirty="0">
                <a:solidFill>
                  <a:srgbClr val="FFA000"/>
                </a:solidFill>
                <a:latin typeface="游ゴシック" panose="020B0400000000000000" pitchFamily="50" charset="-128"/>
                <a:ea typeface="游ゴシック" panose="020B0400000000000000" pitchFamily="50" charset="-128"/>
              </a:rPr>
              <a:t>万円</a:t>
            </a:r>
            <a:r>
              <a:rPr lang="en-US" altLang="ja-JP" sz="700" b="1" dirty="0">
                <a:solidFill>
                  <a:srgbClr val="FFA000"/>
                </a:solidFill>
                <a:latin typeface="游ゴシック" panose="020B0400000000000000" pitchFamily="50" charset="-128"/>
                <a:ea typeface="游ゴシック" panose="020B0400000000000000" pitchFamily="50" charset="-128"/>
              </a:rPr>
              <a:t>/</a:t>
            </a:r>
            <a:r>
              <a:rPr lang="ja-JP" altLang="en-US" sz="700" b="1" dirty="0">
                <a:solidFill>
                  <a:srgbClr val="FFA000"/>
                </a:solidFill>
                <a:latin typeface="游ゴシック" panose="020B0400000000000000" pitchFamily="50" charset="-128"/>
                <a:ea typeface="游ゴシック" panose="020B0400000000000000" pitchFamily="50" charset="-128"/>
              </a:rPr>
              <a:t>回）</a:t>
            </a:r>
            <a:endParaRPr lang="en-US" altLang="ja-JP" sz="700" b="1" dirty="0">
              <a:solidFill>
                <a:srgbClr val="FFA000"/>
              </a:solidFill>
              <a:latin typeface="游ゴシック" panose="020B0400000000000000" pitchFamily="50" charset="-128"/>
              <a:ea typeface="游ゴシック" panose="020B0400000000000000" pitchFamily="50" charset="-128"/>
            </a:endParaRPr>
          </a:p>
          <a:p>
            <a:pPr eaLnBrk="1" hangingPunct="1">
              <a:spcBef>
                <a:spcPct val="30000"/>
              </a:spcBef>
              <a:buFont typeface="Arial" panose="020B0604020202020204" pitchFamily="34" charset="0"/>
              <a:buNone/>
            </a:pPr>
            <a:r>
              <a:rPr lang="ja-JP" altLang="en-US" sz="700" b="1" dirty="0">
                <a:solidFill>
                  <a:srgbClr val="FFA000"/>
                </a:solidFill>
                <a:latin typeface="游ゴシック" panose="020B0400000000000000" pitchFamily="50" charset="-128"/>
                <a:ea typeface="游ゴシック" panose="020B0400000000000000" pitchFamily="50" charset="-128"/>
              </a:rPr>
              <a:t>　ただし差替え分は掲載画面の撮影はできませんのでご了承ください。</a:t>
            </a:r>
            <a:endParaRPr lang="en-US" altLang="ja-JP" sz="700" b="1" dirty="0">
              <a:solidFill>
                <a:srgbClr val="FFA000"/>
              </a:solidFill>
              <a:latin typeface="游ゴシック" panose="020B0400000000000000" pitchFamily="50" charset="-128"/>
              <a:ea typeface="游ゴシック" panose="020B0400000000000000" pitchFamily="50" charset="-128"/>
            </a:endParaRPr>
          </a:p>
          <a:p>
            <a:pPr eaLnBrk="1" hangingPunct="1">
              <a:spcBef>
                <a:spcPct val="30000"/>
              </a:spcBef>
              <a:buFont typeface="Arial" panose="020B0604020202020204" pitchFamily="34" charset="0"/>
              <a:buNone/>
            </a:pPr>
            <a:r>
              <a:rPr kumimoji="0" lang="en-US" altLang="ja-JP" sz="700" dirty="0">
                <a:latin typeface="游ゴシック" panose="020B0400000000000000" pitchFamily="50" charset="-128"/>
                <a:ea typeface="游ゴシック" panose="020B0400000000000000" pitchFamily="50" charset="-128"/>
              </a:rPr>
              <a:t>※</a:t>
            </a:r>
            <a:r>
              <a:rPr kumimoji="0" lang="ja-JP" altLang="en-US" sz="700" dirty="0">
                <a:latin typeface="游ゴシック" panose="020B0400000000000000" pitchFamily="50" charset="-128"/>
                <a:ea typeface="游ゴシック" panose="020B0400000000000000" pitchFamily="50" charset="-128"/>
              </a:rPr>
              <a:t>地上波局様の広告は、上記内容と異なる場合がございますので、都度お問い合わせください。</a:t>
            </a:r>
            <a:endParaRPr kumimoji="0" lang="en-US" altLang="ja-JP" sz="700" dirty="0">
              <a:latin typeface="游ゴシック" panose="020B0400000000000000" pitchFamily="50" charset="-128"/>
              <a:ea typeface="游ゴシック" panose="020B0400000000000000" pitchFamily="50" charset="-128"/>
            </a:endParaRPr>
          </a:p>
          <a:p>
            <a:pPr eaLnBrk="1" hangingPunct="1">
              <a:spcBef>
                <a:spcPct val="30000"/>
              </a:spcBef>
              <a:buFont typeface="Arial" panose="020B0604020202020204" pitchFamily="34" charset="0"/>
              <a:buNone/>
            </a:pPr>
            <a:r>
              <a:rPr kumimoji="0" lang="en-US" altLang="ja-JP" sz="700" dirty="0">
                <a:latin typeface="游ゴシック" panose="020B0400000000000000" pitchFamily="50" charset="-128"/>
                <a:ea typeface="游ゴシック" panose="020B0400000000000000" pitchFamily="50" charset="-128"/>
              </a:rPr>
              <a:t>※</a:t>
            </a:r>
            <a:r>
              <a:rPr kumimoji="0" lang="ja-JP" altLang="en-US" sz="700" dirty="0">
                <a:latin typeface="游ゴシック" panose="020B0400000000000000" pitchFamily="50" charset="-128"/>
                <a:ea typeface="游ゴシック" panose="020B0400000000000000" pitchFamily="50" charset="-128"/>
              </a:rPr>
              <a:t>差替後の遷移先を番組詳細にされる場合、掲載日含む</a:t>
            </a:r>
            <a:r>
              <a:rPr kumimoji="0" lang="en-US" altLang="ja-JP" sz="700" dirty="0">
                <a:latin typeface="游ゴシック" panose="020B0400000000000000" pitchFamily="50" charset="-128"/>
                <a:ea typeface="游ゴシック" panose="020B0400000000000000" pitchFamily="50" charset="-128"/>
              </a:rPr>
              <a:t>4</a:t>
            </a:r>
            <a:r>
              <a:rPr kumimoji="0" lang="ja-JP" altLang="en-US" sz="700" dirty="0">
                <a:latin typeface="游ゴシック" panose="020B0400000000000000" pitchFamily="50" charset="-128"/>
                <a:ea typeface="游ゴシック" panose="020B0400000000000000" pitchFamily="50" charset="-128"/>
              </a:rPr>
              <a:t>日後までの番組に限ります。</a:t>
            </a:r>
            <a:endParaRPr kumimoji="0" lang="en-US" altLang="ja-JP" sz="700" dirty="0">
              <a:latin typeface="游ゴシック" panose="020B0400000000000000" pitchFamily="50" charset="-128"/>
              <a:ea typeface="游ゴシック" panose="020B0400000000000000" pitchFamily="50" charset="-128"/>
            </a:endParaRPr>
          </a:p>
          <a:p>
            <a:pPr eaLnBrk="1" hangingPunct="1">
              <a:spcBef>
                <a:spcPct val="30000"/>
              </a:spcBef>
            </a:pPr>
            <a:endParaRPr kumimoji="0" lang="en-US" altLang="ja-JP" sz="700" dirty="0">
              <a:solidFill>
                <a:srgbClr val="000000"/>
              </a:solidFill>
              <a:latin typeface="游ゴシック" panose="020B0400000000000000" pitchFamily="50" charset="-128"/>
              <a:ea typeface="游ゴシック" panose="020B0400000000000000" pitchFamily="50" charset="-128"/>
            </a:endParaRPr>
          </a:p>
          <a:p>
            <a:pPr eaLnBrk="1" hangingPunct="1">
              <a:spcBef>
                <a:spcPct val="30000"/>
              </a:spcBef>
            </a:pPr>
            <a:r>
              <a:rPr kumimoji="0" lang="en-US" altLang="ja-JP" sz="700" dirty="0">
                <a:solidFill>
                  <a:srgbClr val="000000"/>
                </a:solidFill>
                <a:latin typeface="游ゴシック" panose="020B0400000000000000" pitchFamily="50" charset="-128"/>
                <a:ea typeface="游ゴシック" panose="020B0400000000000000" pitchFamily="50" charset="-128"/>
              </a:rPr>
              <a:t>※</a:t>
            </a:r>
            <a:r>
              <a:rPr kumimoji="0" lang="ja-JP" altLang="en-US" sz="700" dirty="0">
                <a:solidFill>
                  <a:srgbClr val="000000"/>
                </a:solidFill>
                <a:latin typeface="游ゴシック" panose="020B0400000000000000" pitchFamily="50" charset="-128"/>
                <a:ea typeface="游ゴシック" panose="020B0400000000000000" pitchFamily="50" charset="-128"/>
              </a:rPr>
              <a:t>競合排除はしておりません。</a:t>
            </a:r>
            <a:r>
              <a:rPr kumimoji="0" lang="en-US" altLang="ja-JP" sz="700" dirty="0">
                <a:solidFill>
                  <a:srgbClr val="000000"/>
                </a:solidFill>
                <a:latin typeface="游ゴシック" panose="020B0400000000000000" pitchFamily="50" charset="-128"/>
                <a:ea typeface="游ゴシック" panose="020B0400000000000000" pitchFamily="50" charset="-128"/>
              </a:rPr>
              <a:t>10</a:t>
            </a:r>
            <a:r>
              <a:rPr kumimoji="0" lang="ja-JP" altLang="en-US" sz="700" dirty="0">
                <a:solidFill>
                  <a:srgbClr val="000000"/>
                </a:solidFill>
                <a:latin typeface="游ゴシック" panose="020B0400000000000000" pitchFamily="50" charset="-128"/>
                <a:ea typeface="游ゴシック" panose="020B0400000000000000" pitchFamily="50" charset="-128"/>
              </a:rPr>
              <a:t>秒後に競合社の広告が掲載される場合がございます。</a:t>
            </a:r>
            <a:endParaRPr kumimoji="0" lang="en-US" altLang="ja-JP" sz="700" dirty="0">
              <a:solidFill>
                <a:srgbClr val="000000"/>
              </a:solidFill>
              <a:latin typeface="游ゴシック" panose="020B0400000000000000" pitchFamily="50" charset="-128"/>
              <a:ea typeface="游ゴシック" panose="020B0400000000000000" pitchFamily="50" charset="-128"/>
            </a:endParaRPr>
          </a:p>
          <a:p>
            <a:pPr eaLnBrk="1" hangingPunct="1">
              <a:spcBef>
                <a:spcPct val="30000"/>
              </a:spcBef>
            </a:pPr>
            <a:r>
              <a:rPr kumimoji="0" lang="en-US" altLang="ja-JP" sz="700" dirty="0">
                <a:solidFill>
                  <a:srgbClr val="000000"/>
                </a:solidFill>
                <a:latin typeface="游ゴシック" panose="020B0400000000000000" pitchFamily="50" charset="-128"/>
                <a:ea typeface="游ゴシック" panose="020B0400000000000000" pitchFamily="50" charset="-128"/>
              </a:rPr>
              <a:t>※</a:t>
            </a:r>
            <a:r>
              <a:rPr kumimoji="0" lang="ja-JP" altLang="en-US" sz="700" dirty="0">
                <a:solidFill>
                  <a:srgbClr val="000000"/>
                </a:solidFill>
                <a:latin typeface="游ゴシック" panose="020B0400000000000000" pitchFamily="50" charset="-128"/>
                <a:ea typeface="游ゴシック" panose="020B0400000000000000" pitchFamily="50" charset="-128"/>
              </a:rPr>
              <a:t>掲載報告は、掲載画面を写真撮影しレポートさせて頂きます。</a:t>
            </a:r>
            <a:endParaRPr kumimoji="0" lang="en-US" altLang="ja-JP" sz="700" dirty="0">
              <a:solidFill>
                <a:srgbClr val="000000"/>
              </a:solidFill>
              <a:latin typeface="游ゴシック" panose="020B0400000000000000" pitchFamily="50" charset="-128"/>
              <a:ea typeface="游ゴシック" panose="020B0400000000000000" pitchFamily="50" charset="-128"/>
            </a:endParaRPr>
          </a:p>
          <a:p>
            <a:pPr eaLnBrk="1" hangingPunct="1">
              <a:spcBef>
                <a:spcPct val="30000"/>
              </a:spcBef>
            </a:pPr>
            <a:r>
              <a:rPr kumimoji="0" lang="ja-JP" altLang="en-US" sz="700" dirty="0">
                <a:solidFill>
                  <a:srgbClr val="000000"/>
                </a:solidFill>
                <a:latin typeface="游ゴシック" panose="020B0400000000000000" pitchFamily="50" charset="-128"/>
                <a:ea typeface="游ゴシック" panose="020B0400000000000000" pitchFamily="50" charset="-128"/>
              </a:rPr>
              <a:t>　ただし、差替え分は撮影ができませんのでご了承ください。</a:t>
            </a:r>
            <a:endParaRPr kumimoji="0" lang="en-US" altLang="ja-JP" sz="700" dirty="0">
              <a:solidFill>
                <a:srgbClr val="000000"/>
              </a:solidFill>
              <a:latin typeface="游ゴシック" panose="020B0400000000000000" pitchFamily="50" charset="-128"/>
              <a:ea typeface="游ゴシック" panose="020B0400000000000000" pitchFamily="50" charset="-128"/>
            </a:endParaRPr>
          </a:p>
          <a:p>
            <a:pPr eaLnBrk="1" hangingPunct="1">
              <a:spcBef>
                <a:spcPct val="30000"/>
              </a:spcBef>
            </a:pPr>
            <a:r>
              <a:rPr kumimoji="0" lang="en-US" altLang="ja-JP" sz="700" dirty="0">
                <a:solidFill>
                  <a:srgbClr val="000000"/>
                </a:solidFill>
                <a:latin typeface="游ゴシック" panose="020B0400000000000000" pitchFamily="50" charset="-128"/>
                <a:ea typeface="游ゴシック" panose="020B0400000000000000" pitchFamily="50" charset="-128"/>
              </a:rPr>
              <a:t>※</a:t>
            </a:r>
            <a:r>
              <a:rPr kumimoji="0" lang="ja-JP" altLang="en-US" sz="700" dirty="0">
                <a:solidFill>
                  <a:srgbClr val="000000"/>
                </a:solidFill>
                <a:latin typeface="游ゴシック" panose="020B0400000000000000" pitchFamily="50" charset="-128"/>
                <a:ea typeface="游ゴシック" panose="020B0400000000000000" pitchFamily="50" charset="-128"/>
              </a:rPr>
              <a:t>素材制作を</a:t>
            </a:r>
            <a:r>
              <a:rPr kumimoji="0" lang="en-US" altLang="ja-JP" sz="700" dirty="0">
                <a:solidFill>
                  <a:srgbClr val="000000"/>
                </a:solidFill>
                <a:latin typeface="游ゴシック" panose="020B0400000000000000" pitchFamily="50" charset="-128"/>
                <a:ea typeface="游ゴシック" panose="020B0400000000000000" pitchFamily="50" charset="-128"/>
              </a:rPr>
              <a:t>IPG</a:t>
            </a:r>
            <a:r>
              <a:rPr kumimoji="0" lang="ja-JP" altLang="en-US" sz="700" dirty="0">
                <a:solidFill>
                  <a:srgbClr val="000000"/>
                </a:solidFill>
                <a:latin typeface="游ゴシック" panose="020B0400000000000000" pitchFamily="50" charset="-128"/>
                <a:ea typeface="游ゴシック" panose="020B0400000000000000" pitchFamily="50" charset="-128"/>
              </a:rPr>
              <a:t>社にて請負う場合、</a:t>
            </a:r>
            <a:r>
              <a:rPr kumimoji="0" lang="en-US" altLang="ja-JP" sz="700" dirty="0">
                <a:solidFill>
                  <a:srgbClr val="000000"/>
                </a:solidFill>
                <a:latin typeface="游ゴシック" panose="020B0400000000000000" pitchFamily="50" charset="-128"/>
                <a:ea typeface="游ゴシック" panose="020B0400000000000000" pitchFamily="50" charset="-128"/>
              </a:rPr>
              <a:t>1</a:t>
            </a:r>
            <a:r>
              <a:rPr kumimoji="0" lang="ja-JP" altLang="en-US" sz="700" dirty="0">
                <a:solidFill>
                  <a:srgbClr val="000000"/>
                </a:solidFill>
                <a:latin typeface="游ゴシック" panose="020B0400000000000000" pitchFamily="50" charset="-128"/>
                <a:ea typeface="游ゴシック" panose="020B0400000000000000" pitchFamily="50" charset="-128"/>
              </a:rPr>
              <a:t>素材あたり別途費用がかかります。</a:t>
            </a:r>
            <a:endParaRPr kumimoji="0" lang="en-US" altLang="ja-JP" sz="700" dirty="0">
              <a:solidFill>
                <a:srgbClr val="000000"/>
              </a:solidFill>
              <a:latin typeface="游ゴシック" panose="020B0400000000000000" pitchFamily="50" charset="-128"/>
              <a:ea typeface="游ゴシック" panose="020B0400000000000000" pitchFamily="50" charset="-128"/>
            </a:endParaRPr>
          </a:p>
          <a:p>
            <a:pPr eaLnBrk="1" hangingPunct="1">
              <a:spcBef>
                <a:spcPct val="30000"/>
              </a:spcBef>
            </a:pPr>
            <a:r>
              <a:rPr kumimoji="0" lang="en-US" altLang="ja-JP" sz="700" dirty="0">
                <a:solidFill>
                  <a:srgbClr val="000000"/>
                </a:solidFill>
                <a:latin typeface="游ゴシック" panose="020B0400000000000000" pitchFamily="50" charset="-128"/>
                <a:ea typeface="游ゴシック" panose="020B0400000000000000" pitchFamily="50" charset="-128"/>
              </a:rPr>
              <a:t>※</a:t>
            </a:r>
            <a:r>
              <a:rPr kumimoji="0" lang="ja-JP" altLang="en-US" sz="700" dirty="0">
                <a:solidFill>
                  <a:srgbClr val="000000"/>
                </a:solidFill>
                <a:latin typeface="游ゴシック" panose="020B0400000000000000" pitchFamily="50" charset="-128"/>
                <a:ea typeface="游ゴシック" panose="020B0400000000000000" pitchFamily="50" charset="-128"/>
              </a:rPr>
              <a:t>時期によっては、既に満枠のためお受けできない日程もございます。都度お問い合わせください。</a:t>
            </a:r>
            <a:endParaRPr kumimoji="0" lang="en-US" altLang="ja-JP" sz="700" dirty="0">
              <a:solidFill>
                <a:srgbClr val="000000"/>
              </a:solidFill>
              <a:latin typeface="游ゴシック" panose="020B0400000000000000" pitchFamily="50" charset="-128"/>
              <a:ea typeface="游ゴシック" panose="020B0400000000000000" pitchFamily="50" charset="-128"/>
            </a:endParaRPr>
          </a:p>
        </p:txBody>
      </p:sp>
      <p:pic>
        <p:nvPicPr>
          <p:cNvPr id="12" name="図 11"/>
          <p:cNvPicPr>
            <a:picLocks noChangeAspect="1"/>
          </p:cNvPicPr>
          <p:nvPr/>
        </p:nvPicPr>
        <p:blipFill>
          <a:blip r:embed="rId3"/>
          <a:stretch>
            <a:fillRect/>
          </a:stretch>
        </p:blipFill>
        <p:spPr>
          <a:xfrm>
            <a:off x="617536" y="4049203"/>
            <a:ext cx="8687417" cy="1699712"/>
          </a:xfrm>
          <a:prstGeom prst="rect">
            <a:avLst/>
          </a:prstGeom>
        </p:spPr>
      </p:pic>
    </p:spTree>
    <p:extLst>
      <p:ext uri="{BB962C8B-B14F-4D97-AF65-F5344CB8AC3E}">
        <p14:creationId xmlns:p14="http://schemas.microsoft.com/office/powerpoint/2010/main" val="728754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0"/>
          </p:nvPr>
        </p:nvSpPr>
        <p:spPr>
          <a:xfrm>
            <a:off x="486554" y="2211854"/>
            <a:ext cx="7013575" cy="846194"/>
          </a:xfrm>
        </p:spPr>
        <p:txBody>
          <a:bodyPr/>
          <a:lstStyle/>
          <a:p>
            <a:r>
              <a:rPr lang="en-US" altLang="ja-JP" sz="5400" dirty="0">
                <a:latin typeface="游ゴシック" panose="020B0400000000000000" pitchFamily="50" charset="-128"/>
                <a:ea typeface="游ゴシック" panose="020B0400000000000000" pitchFamily="50" charset="-128"/>
              </a:rPr>
              <a:t>G</a:t>
            </a:r>
            <a:r>
              <a:rPr lang="ja-JP" altLang="en-US" sz="5400" dirty="0">
                <a:latin typeface="游ゴシック" panose="020B0400000000000000" pitchFamily="50" charset="-128"/>
                <a:ea typeface="游ゴシック" panose="020B0400000000000000" pitchFamily="50" charset="-128"/>
              </a:rPr>
              <a:t>ガイド モバイル</a:t>
            </a:r>
            <a:endParaRPr kumimoji="1" lang="ja-JP" altLang="en-US" sz="5400" dirty="0">
              <a:latin typeface="游ゴシック" panose="020B0400000000000000" pitchFamily="50" charset="-128"/>
              <a:ea typeface="游ゴシック" panose="020B0400000000000000" pitchFamily="50" charset="-128"/>
            </a:endParaRPr>
          </a:p>
        </p:txBody>
      </p:sp>
      <p:sp>
        <p:nvSpPr>
          <p:cNvPr id="10" name="フッター プレースホルダー 4"/>
          <p:cNvSpPr>
            <a:spLocks noGrp="1"/>
          </p:cNvSpPr>
          <p:nvPr>
            <p:ph type="ftr" sz="quarter" idx="4294967295"/>
          </p:nvPr>
        </p:nvSpPr>
        <p:spPr>
          <a:xfrm>
            <a:off x="0" y="6699250"/>
            <a:ext cx="2270125" cy="131763"/>
          </a:xfrm>
        </p:spPr>
        <p:txBody>
          <a:bodyPr/>
          <a:lstStyle/>
          <a:p>
            <a:r>
              <a:rPr lang="en-US" altLang="ja-JP">
                <a:solidFill>
                  <a:prstClr val="white"/>
                </a:solidFill>
              </a:rPr>
              <a:t>©IPG inc. All Rights Reserved.</a:t>
            </a:r>
            <a:endParaRPr lang="ja-JP" altLang="en-US" dirty="0">
              <a:solidFill>
                <a:prstClr val="white"/>
              </a:solidFill>
            </a:endParaRPr>
          </a:p>
        </p:txBody>
      </p:sp>
      <p:sp>
        <p:nvSpPr>
          <p:cNvPr id="2" name="スライド番号プレースホルダー 1"/>
          <p:cNvSpPr>
            <a:spLocks noGrp="1"/>
          </p:cNvSpPr>
          <p:nvPr>
            <p:ph type="sldNum" sz="quarter" idx="4294967295"/>
          </p:nvPr>
        </p:nvSpPr>
        <p:spPr>
          <a:xfrm>
            <a:off x="9429750" y="6686550"/>
            <a:ext cx="476250" cy="207963"/>
          </a:xfrm>
        </p:spPr>
        <p:txBody>
          <a:bodyPr/>
          <a:lstStyle/>
          <a:p>
            <a:fld id="{5606B6BE-CAE4-49DE-9FA9-57279F23E9C3}" type="slidenum">
              <a:rPr lang="ja-JP" altLang="en-US" smtClean="0">
                <a:solidFill>
                  <a:prstClr val="white"/>
                </a:solidFill>
              </a:rPr>
              <a:pPr/>
              <a:t>15</a:t>
            </a:fld>
            <a:endParaRPr lang="ja-JP" altLang="en-US" dirty="0">
              <a:solidFill>
                <a:prstClr val="white"/>
              </a:solidFill>
            </a:endParaRPr>
          </a:p>
        </p:txBody>
      </p:sp>
    </p:spTree>
    <p:extLst>
      <p:ext uri="{BB962C8B-B14F-4D97-AF65-F5344CB8AC3E}">
        <p14:creationId xmlns:p14="http://schemas.microsoft.com/office/powerpoint/2010/main" val="465009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255181" y="190486"/>
            <a:ext cx="8733875" cy="461665"/>
          </a:xfrm>
          <a:prstGeom prst="rect">
            <a:avLst/>
          </a:prstGeom>
        </p:spPr>
        <p:txBody>
          <a:bodyPr wrap="square">
            <a:spAutoFit/>
          </a:bodyPr>
          <a:lstStyle/>
          <a:p>
            <a:pPr lvl="0" eaLnBrk="0" hangingPunct="0">
              <a:spcBef>
                <a:spcPct val="20000"/>
              </a:spcBef>
            </a:pPr>
            <a:r>
              <a:rPr lang="en-US" altLang="ja-JP" sz="2400" dirty="0">
                <a:latin typeface="游ゴシック" panose="020B0400000000000000" pitchFamily="50" charset="-128"/>
                <a:ea typeface="游ゴシック" panose="020B0400000000000000" pitchFamily="50" charset="-128"/>
              </a:rPr>
              <a:t>G</a:t>
            </a:r>
            <a:r>
              <a:rPr lang="ja-JP" altLang="en-US" sz="2400" dirty="0">
                <a:latin typeface="游ゴシック" panose="020B0400000000000000" pitchFamily="50" charset="-128"/>
                <a:ea typeface="游ゴシック" panose="020B0400000000000000" pitchFamily="50" charset="-128"/>
              </a:rPr>
              <a:t>ガイドモバイルとは</a:t>
            </a:r>
            <a:endParaRPr lang="zh-TW" altLang="en-US" sz="2400" dirty="0">
              <a:latin typeface="游ゴシック" panose="020B0400000000000000" pitchFamily="50" charset="-128"/>
              <a:ea typeface="游ゴシック" panose="020B0400000000000000" pitchFamily="50" charset="-128"/>
            </a:endParaRPr>
          </a:p>
        </p:txBody>
      </p:sp>
      <p:sp>
        <p:nvSpPr>
          <p:cNvPr id="8" name="正方形/長方形 7"/>
          <p:cNvSpPr/>
          <p:nvPr/>
        </p:nvSpPr>
        <p:spPr>
          <a:xfrm>
            <a:off x="341454" y="1132245"/>
            <a:ext cx="9012966" cy="855619"/>
          </a:xfrm>
          <a:prstGeom prst="rect">
            <a:avLst/>
          </a:prstGeom>
        </p:spPr>
        <p:txBody>
          <a:bodyPr wrap="square">
            <a:spAutoFit/>
          </a:bodyPr>
          <a:lstStyle/>
          <a:p>
            <a:pPr marL="742950" lvl="1" indent="-285750" algn="ctr">
              <a:spcBef>
                <a:spcPct val="20000"/>
              </a:spcBef>
              <a:defRPr/>
            </a:pPr>
            <a:r>
              <a:rPr lang="en-US" altLang="ja-JP" sz="2800" b="1" dirty="0">
                <a:solidFill>
                  <a:schemeClr val="tx1">
                    <a:lumMod val="65000"/>
                    <a:lumOff val="35000"/>
                  </a:schemeClr>
                </a:solidFill>
                <a:latin typeface="游ゴシック" panose="020B0400000000000000" pitchFamily="50" charset="-128"/>
                <a:ea typeface="游ゴシック" panose="020B0400000000000000" pitchFamily="50" charset="-128"/>
                <a:cs typeface="メイリオ" panose="020B0604030504040204" pitchFamily="50" charset="-128"/>
              </a:rPr>
              <a:t>Android/iOS</a:t>
            </a:r>
            <a:r>
              <a:rPr lang="ja-JP" altLang="en-US" sz="2800" b="1" dirty="0">
                <a:solidFill>
                  <a:schemeClr val="tx1">
                    <a:lumMod val="65000"/>
                    <a:lumOff val="35000"/>
                  </a:schemeClr>
                </a:solidFill>
                <a:latin typeface="游ゴシック" panose="020B0400000000000000" pitchFamily="50" charset="-128"/>
                <a:ea typeface="游ゴシック" panose="020B0400000000000000" pitchFamily="50" charset="-128"/>
                <a:cs typeface="メイリオ" panose="020B0604030504040204" pitchFamily="50" charset="-128"/>
              </a:rPr>
              <a:t>向け、国内最強番組表</a:t>
            </a:r>
            <a:r>
              <a:rPr lang="en-US" altLang="ja-JP" sz="2800" b="1" dirty="0">
                <a:solidFill>
                  <a:schemeClr val="tx1">
                    <a:lumMod val="65000"/>
                    <a:lumOff val="35000"/>
                  </a:schemeClr>
                </a:solidFill>
                <a:latin typeface="游ゴシック" panose="020B0400000000000000" pitchFamily="50" charset="-128"/>
                <a:ea typeface="游ゴシック" panose="020B0400000000000000" pitchFamily="50" charset="-128"/>
                <a:cs typeface="メイリオ" panose="020B0604030504040204" pitchFamily="50" charset="-128"/>
              </a:rPr>
              <a:t>(EPG)</a:t>
            </a:r>
            <a:r>
              <a:rPr lang="ja-JP" altLang="en-US" sz="2800" b="1" dirty="0">
                <a:solidFill>
                  <a:schemeClr val="tx1">
                    <a:lumMod val="65000"/>
                    <a:lumOff val="35000"/>
                  </a:schemeClr>
                </a:solidFill>
                <a:latin typeface="游ゴシック" panose="020B0400000000000000" pitchFamily="50" charset="-128"/>
                <a:ea typeface="游ゴシック" panose="020B0400000000000000" pitchFamily="50" charset="-128"/>
                <a:cs typeface="メイリオ" panose="020B0604030504040204" pitchFamily="50" charset="-128"/>
              </a:rPr>
              <a:t>アプリ</a:t>
            </a:r>
          </a:p>
          <a:p>
            <a:pPr marL="742950" lvl="1" indent="-285750" algn="ctr">
              <a:spcBef>
                <a:spcPct val="20000"/>
              </a:spcBef>
              <a:defRPr/>
            </a:pPr>
            <a:r>
              <a:rPr lang="ja-JP" altLang="en-US" b="1">
                <a:solidFill>
                  <a:schemeClr val="tx1">
                    <a:lumMod val="65000"/>
                    <a:lumOff val="35000"/>
                  </a:schemeClr>
                </a:solidFill>
                <a:latin typeface="游ゴシック" panose="020B0400000000000000" pitchFamily="50" charset="-128"/>
                <a:ea typeface="游ゴシック" panose="020B0400000000000000" pitchFamily="50" charset="-128"/>
                <a:cs typeface="メイリオ" panose="020B0604030504040204" pitchFamily="50" charset="-128"/>
              </a:rPr>
              <a:t>出荷時にスマートフォン端末にインストールされている機種も多数</a:t>
            </a:r>
            <a:endParaRPr lang="en-US" altLang="ja-JP" b="1" dirty="0">
              <a:solidFill>
                <a:schemeClr val="tx1">
                  <a:lumMod val="65000"/>
                  <a:lumOff val="35000"/>
                </a:schemeClr>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9" name="スライド番号プレースホルダー 3"/>
          <p:cNvSpPr>
            <a:spLocks noGrp="1"/>
          </p:cNvSpPr>
          <p:nvPr>
            <p:ph type="sldNum" sz="quarter" idx="4"/>
          </p:nvPr>
        </p:nvSpPr>
        <p:spPr/>
        <p:txBody>
          <a:bodyPr/>
          <a:lstStyle/>
          <a:p>
            <a:fld id="{5606B6BE-CAE4-49DE-9FA9-57279F23E9C3}" type="slidenum">
              <a:rPr lang="ja-JP" altLang="en-US" smtClean="0">
                <a:solidFill>
                  <a:schemeClr val="bg1"/>
                </a:solidFill>
              </a:rPr>
              <a:pPr/>
              <a:t>16</a:t>
            </a:fld>
            <a:endParaRPr lang="ja-JP" altLang="en-US" dirty="0">
              <a:solidFill>
                <a:schemeClr val="bg1"/>
              </a:solidFill>
            </a:endParaRPr>
          </a:p>
        </p:txBody>
      </p:sp>
      <p:sp>
        <p:nvSpPr>
          <p:cNvPr id="10" name="フッター プレースホルダー 4"/>
          <p:cNvSpPr>
            <a:spLocks noGrp="1"/>
          </p:cNvSpPr>
          <p:nvPr>
            <p:ph type="ftr" sz="quarter" idx="3"/>
          </p:nvPr>
        </p:nvSpPr>
        <p:spPr/>
        <p:txBody>
          <a:bodyPr/>
          <a:lstStyle/>
          <a:p>
            <a:r>
              <a:rPr lang="en-US" altLang="ja-JP">
                <a:solidFill>
                  <a:prstClr val="white"/>
                </a:solidFill>
              </a:rPr>
              <a:t>©IPG Inc. All Rights Reserved</a:t>
            </a:r>
            <a:endParaRPr lang="ja-JP" altLang="en-US" dirty="0">
              <a:solidFill>
                <a:prstClr val="white"/>
              </a:solidFill>
            </a:endParaRPr>
          </a:p>
        </p:txBody>
      </p:sp>
      <p:sp>
        <p:nvSpPr>
          <p:cNvPr id="40" name="正方形/長方形 39"/>
          <p:cNvSpPr/>
          <p:nvPr/>
        </p:nvSpPr>
        <p:spPr>
          <a:xfrm>
            <a:off x="4352803" y="2180290"/>
            <a:ext cx="1281099" cy="307777"/>
          </a:xfrm>
          <a:prstGeom prst="rect">
            <a:avLst/>
          </a:prstGeom>
        </p:spPr>
        <p:txBody>
          <a:bodyPr wrap="square">
            <a:spAutoFit/>
          </a:bodyPr>
          <a:lstStyle/>
          <a:p>
            <a:pPr algn="ctr">
              <a:defRPr/>
            </a:pPr>
            <a:r>
              <a:rPr lang="ja-JP" altLang="en-US" sz="1400" dirty="0">
                <a:latin typeface="游ゴシック" panose="020B0400000000000000" pitchFamily="50" charset="-128"/>
                <a:ea typeface="游ゴシック" panose="020B0400000000000000" pitchFamily="50" charset="-128"/>
              </a:rPr>
              <a:t>┃リーチ┃</a:t>
            </a:r>
          </a:p>
        </p:txBody>
      </p:sp>
      <p:pic>
        <p:nvPicPr>
          <p:cNvPr id="41" name="図 40"/>
          <p:cNvPicPr>
            <a:picLocks noChangeAspect="1"/>
          </p:cNvPicPr>
          <p:nvPr/>
        </p:nvPicPr>
        <p:blipFill rotWithShape="1">
          <a:blip r:embed="rId3"/>
          <a:srcRect l="19968" r="18539"/>
          <a:stretch/>
        </p:blipFill>
        <p:spPr>
          <a:xfrm>
            <a:off x="7219982" y="2367304"/>
            <a:ext cx="2123768" cy="2084086"/>
          </a:xfrm>
          <a:prstGeom prst="rect">
            <a:avLst/>
          </a:prstGeom>
        </p:spPr>
      </p:pic>
      <p:pic>
        <p:nvPicPr>
          <p:cNvPr id="42" name="図 41"/>
          <p:cNvPicPr>
            <a:picLocks noChangeAspect="1"/>
          </p:cNvPicPr>
          <p:nvPr/>
        </p:nvPicPr>
        <p:blipFill rotWithShape="1">
          <a:blip r:embed="rId4"/>
          <a:srcRect l="21469" r="21517"/>
          <a:stretch/>
        </p:blipFill>
        <p:spPr>
          <a:xfrm>
            <a:off x="7298639" y="4506032"/>
            <a:ext cx="1966454" cy="2084088"/>
          </a:xfrm>
          <a:prstGeom prst="rect">
            <a:avLst/>
          </a:prstGeom>
        </p:spPr>
      </p:pic>
      <p:grpSp>
        <p:nvGrpSpPr>
          <p:cNvPr id="43" name="グループ化 42"/>
          <p:cNvGrpSpPr/>
          <p:nvPr/>
        </p:nvGrpSpPr>
        <p:grpSpPr>
          <a:xfrm>
            <a:off x="4393428" y="2911979"/>
            <a:ext cx="2635380" cy="2635380"/>
            <a:chOff x="6395410" y="1246399"/>
            <a:chExt cx="2178000" cy="2178000"/>
          </a:xfrm>
        </p:grpSpPr>
        <p:sp>
          <p:nvSpPr>
            <p:cNvPr id="44" name="円/楕円 12"/>
            <p:cNvSpPr/>
            <p:nvPr/>
          </p:nvSpPr>
          <p:spPr>
            <a:xfrm>
              <a:off x="6395410" y="1246399"/>
              <a:ext cx="2178000" cy="217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latin typeface="游ゴシック" panose="020B0400000000000000" pitchFamily="50" charset="-128"/>
                <a:ea typeface="游ゴシック" panose="020B0400000000000000" pitchFamily="50" charset="-128"/>
              </a:endParaRPr>
            </a:p>
          </p:txBody>
        </p:sp>
        <p:sp>
          <p:nvSpPr>
            <p:cNvPr id="45" name="正方形/長方形 58"/>
            <p:cNvSpPr>
              <a:spLocks noChangeArrowheads="1"/>
            </p:cNvSpPr>
            <p:nvPr/>
          </p:nvSpPr>
          <p:spPr bwMode="auto">
            <a:xfrm>
              <a:off x="6564740" y="1417206"/>
              <a:ext cx="1839340" cy="1793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lnSpc>
                  <a:spcPct val="150000"/>
                </a:lnSpc>
              </a:pPr>
              <a:r>
                <a:rPr lang="ja-JP" altLang="en-US" dirty="0">
                  <a:solidFill>
                    <a:schemeClr val="bg1"/>
                  </a:solidFill>
                  <a:latin typeface="游ゴシック" panose="020B0400000000000000" pitchFamily="50" charset="-128"/>
                  <a:ea typeface="游ゴシック" panose="020B0400000000000000" pitchFamily="50" charset="-128"/>
                </a:rPr>
                <a:t>総</a:t>
              </a:r>
              <a:r>
                <a:rPr lang="en-US" altLang="ja-JP" dirty="0">
                  <a:solidFill>
                    <a:schemeClr val="bg1"/>
                  </a:solidFill>
                  <a:latin typeface="游ゴシック" panose="020B0400000000000000" pitchFamily="50" charset="-128"/>
                  <a:ea typeface="游ゴシック" panose="020B0400000000000000" pitchFamily="50" charset="-128"/>
                </a:rPr>
                <a:t>DL</a:t>
              </a:r>
              <a:r>
                <a:rPr lang="ja-JP" altLang="en-US" dirty="0">
                  <a:solidFill>
                    <a:schemeClr val="bg1"/>
                  </a:solidFill>
                  <a:latin typeface="游ゴシック" panose="020B0400000000000000" pitchFamily="50" charset="-128"/>
                  <a:ea typeface="游ゴシック" panose="020B0400000000000000" pitchFamily="50" charset="-128"/>
                </a:rPr>
                <a:t>数</a:t>
              </a:r>
              <a:endParaRPr lang="en-US" altLang="ja-JP" dirty="0">
                <a:solidFill>
                  <a:schemeClr val="bg1"/>
                </a:solidFill>
                <a:latin typeface="游ゴシック" panose="020B0400000000000000" pitchFamily="50" charset="-128"/>
                <a:ea typeface="游ゴシック" panose="020B0400000000000000" pitchFamily="50" charset="-128"/>
              </a:endParaRPr>
            </a:p>
            <a:p>
              <a:pPr algn="ctr">
                <a:lnSpc>
                  <a:spcPct val="150000"/>
                </a:lnSpc>
              </a:pPr>
              <a:r>
                <a:rPr lang="ja-JP" altLang="en-US" dirty="0">
                  <a:solidFill>
                    <a:schemeClr val="bg1"/>
                  </a:solidFill>
                  <a:latin typeface="游ゴシック" panose="020B0400000000000000" pitchFamily="50" charset="-128"/>
                  <a:ea typeface="游ゴシック" panose="020B0400000000000000" pitchFamily="50" charset="-128"/>
                </a:rPr>
                <a:t>約</a:t>
              </a:r>
              <a:r>
                <a:rPr lang="en-US" altLang="ja-JP" sz="2400" b="1" dirty="0">
                  <a:solidFill>
                    <a:schemeClr val="bg1"/>
                  </a:solidFill>
                  <a:latin typeface="游ゴシック" panose="020B0400000000000000" pitchFamily="50" charset="-128"/>
                  <a:ea typeface="游ゴシック" panose="020B0400000000000000" pitchFamily="50" charset="-128"/>
                </a:rPr>
                <a:t>4,100</a:t>
              </a:r>
              <a:r>
                <a:rPr lang="ja-JP" altLang="en-US" dirty="0">
                  <a:solidFill>
                    <a:schemeClr val="bg1"/>
                  </a:solidFill>
                  <a:latin typeface="游ゴシック" panose="020B0400000000000000" pitchFamily="50" charset="-128"/>
                  <a:ea typeface="游ゴシック" panose="020B0400000000000000" pitchFamily="50" charset="-128"/>
                </a:rPr>
                <a:t>万</a:t>
              </a:r>
              <a:endParaRPr lang="en-US" altLang="ja-JP" dirty="0">
                <a:solidFill>
                  <a:schemeClr val="bg1"/>
                </a:solidFill>
                <a:latin typeface="游ゴシック" panose="020B0400000000000000" pitchFamily="50" charset="-128"/>
                <a:ea typeface="游ゴシック" panose="020B0400000000000000" pitchFamily="50" charset="-128"/>
              </a:endParaRPr>
            </a:p>
            <a:p>
              <a:pPr algn="ctr" eaLnBrk="1" hangingPunct="1">
                <a:lnSpc>
                  <a:spcPct val="150000"/>
                </a:lnSpc>
              </a:pPr>
              <a:endParaRPr lang="en-US" altLang="ja-JP" sz="600" dirty="0">
                <a:solidFill>
                  <a:schemeClr val="bg1"/>
                </a:solidFill>
                <a:latin typeface="游ゴシック" panose="020B0400000000000000" pitchFamily="50" charset="-128"/>
                <a:ea typeface="游ゴシック" panose="020B0400000000000000" pitchFamily="50" charset="-128"/>
              </a:endParaRPr>
            </a:p>
            <a:p>
              <a:pPr algn="ctr" eaLnBrk="1" hangingPunct="1">
                <a:lnSpc>
                  <a:spcPct val="150000"/>
                </a:lnSpc>
              </a:pPr>
              <a:r>
                <a:rPr lang="ja-JP" altLang="en-US" dirty="0">
                  <a:solidFill>
                    <a:schemeClr val="bg1"/>
                  </a:solidFill>
                  <a:latin typeface="游ゴシック" panose="020B0400000000000000" pitchFamily="50" charset="-128"/>
                  <a:ea typeface="游ゴシック" panose="020B0400000000000000" pitchFamily="50" charset="-128"/>
                </a:rPr>
                <a:t>月間</a:t>
              </a:r>
              <a:r>
                <a:rPr lang="en-US" altLang="ja-JP" dirty="0">
                  <a:solidFill>
                    <a:schemeClr val="bg1"/>
                  </a:solidFill>
                  <a:latin typeface="游ゴシック" panose="020B0400000000000000" pitchFamily="50" charset="-128"/>
                  <a:ea typeface="游ゴシック" panose="020B0400000000000000" pitchFamily="50" charset="-128"/>
                </a:rPr>
                <a:t>AU</a:t>
              </a:r>
              <a:r>
                <a:rPr lang="ja-JP" altLang="en-US" dirty="0">
                  <a:solidFill>
                    <a:schemeClr val="bg1"/>
                  </a:solidFill>
                  <a:latin typeface="游ゴシック" panose="020B0400000000000000" pitchFamily="50" charset="-128"/>
                  <a:ea typeface="游ゴシック" panose="020B0400000000000000" pitchFamily="50" charset="-128"/>
                </a:rPr>
                <a:t>数</a:t>
              </a:r>
              <a:endParaRPr lang="en-US" altLang="ja-JP" dirty="0">
                <a:solidFill>
                  <a:schemeClr val="bg1"/>
                </a:solidFill>
                <a:latin typeface="游ゴシック" panose="020B0400000000000000" pitchFamily="50" charset="-128"/>
                <a:ea typeface="游ゴシック" panose="020B0400000000000000" pitchFamily="50" charset="-128"/>
              </a:endParaRPr>
            </a:p>
            <a:p>
              <a:pPr algn="ctr" eaLnBrk="1" hangingPunct="1">
                <a:lnSpc>
                  <a:spcPct val="150000"/>
                </a:lnSpc>
              </a:pPr>
              <a:r>
                <a:rPr lang="ja-JP" altLang="en-US" dirty="0">
                  <a:solidFill>
                    <a:schemeClr val="bg1"/>
                  </a:solidFill>
                  <a:latin typeface="游ゴシック" panose="020B0400000000000000" pitchFamily="50" charset="-128"/>
                  <a:ea typeface="游ゴシック" panose="020B0400000000000000" pitchFamily="50" charset="-128"/>
                </a:rPr>
                <a:t>約</a:t>
              </a:r>
              <a:r>
                <a:rPr lang="en-US" altLang="ja-JP" sz="2400" b="1" dirty="0">
                  <a:solidFill>
                    <a:schemeClr val="bg1"/>
                  </a:solidFill>
                  <a:latin typeface="游ゴシック" panose="020B0400000000000000" pitchFamily="50" charset="-128"/>
                  <a:ea typeface="游ゴシック" panose="020B0400000000000000" pitchFamily="50" charset="-128"/>
                </a:rPr>
                <a:t>200</a:t>
              </a:r>
              <a:r>
                <a:rPr lang="ja-JP" altLang="en-US" dirty="0">
                  <a:solidFill>
                    <a:schemeClr val="bg1"/>
                  </a:solidFill>
                  <a:latin typeface="游ゴシック" panose="020B0400000000000000" pitchFamily="50" charset="-128"/>
                  <a:ea typeface="游ゴシック" panose="020B0400000000000000" pitchFamily="50" charset="-128"/>
                </a:rPr>
                <a:t>万人</a:t>
              </a:r>
              <a:endParaRPr lang="en-US" altLang="ja-JP" dirty="0">
                <a:solidFill>
                  <a:schemeClr val="bg1"/>
                </a:solidFill>
                <a:latin typeface="游ゴシック" panose="020B0400000000000000" pitchFamily="50" charset="-128"/>
                <a:ea typeface="游ゴシック" panose="020B0400000000000000" pitchFamily="50" charset="-128"/>
              </a:endParaRPr>
            </a:p>
          </p:txBody>
        </p:sp>
      </p:grpSp>
      <p:sp>
        <p:nvSpPr>
          <p:cNvPr id="46" name="正方形/長方形 45"/>
          <p:cNvSpPr/>
          <p:nvPr/>
        </p:nvSpPr>
        <p:spPr>
          <a:xfrm>
            <a:off x="6859868" y="2195679"/>
            <a:ext cx="1550130" cy="276999"/>
          </a:xfrm>
          <a:prstGeom prst="rect">
            <a:avLst/>
          </a:prstGeom>
        </p:spPr>
        <p:txBody>
          <a:bodyPr wrap="square">
            <a:spAutoFit/>
          </a:bodyPr>
          <a:lstStyle/>
          <a:p>
            <a:pPr algn="ctr">
              <a:defRPr/>
            </a:pPr>
            <a:r>
              <a:rPr lang="ja-JP" altLang="en-US" sz="1200" dirty="0">
                <a:latin typeface="游ゴシック" panose="020B0400000000000000" pitchFamily="50" charset="-128"/>
                <a:ea typeface="游ゴシック" panose="020B0400000000000000" pitchFamily="50" charset="-128"/>
              </a:rPr>
              <a:t>┃ターゲット┃</a:t>
            </a:r>
          </a:p>
        </p:txBody>
      </p:sp>
      <p:sp>
        <p:nvSpPr>
          <p:cNvPr id="47" name="正方形/長方形 46"/>
          <p:cNvSpPr/>
          <p:nvPr/>
        </p:nvSpPr>
        <p:spPr>
          <a:xfrm>
            <a:off x="6930329" y="4414634"/>
            <a:ext cx="1409209" cy="276999"/>
          </a:xfrm>
          <a:prstGeom prst="rect">
            <a:avLst/>
          </a:prstGeom>
        </p:spPr>
        <p:txBody>
          <a:bodyPr wrap="square">
            <a:spAutoFit/>
          </a:bodyPr>
          <a:lstStyle/>
          <a:p>
            <a:pPr algn="ctr">
              <a:defRPr/>
            </a:pPr>
            <a:r>
              <a:rPr lang="ja-JP" altLang="en-US" sz="1200" dirty="0">
                <a:latin typeface="游ゴシック" panose="020B0400000000000000" pitchFamily="50" charset="-128"/>
                <a:ea typeface="游ゴシック" panose="020B0400000000000000" pitchFamily="50" charset="-128"/>
              </a:rPr>
              <a:t>┃機種構成┃</a:t>
            </a:r>
          </a:p>
        </p:txBody>
      </p:sp>
      <p:sp>
        <p:nvSpPr>
          <p:cNvPr id="24" name="正方形/長方形 23"/>
          <p:cNvSpPr/>
          <p:nvPr/>
        </p:nvSpPr>
        <p:spPr>
          <a:xfrm>
            <a:off x="5843296" y="5476729"/>
            <a:ext cx="1281099" cy="215444"/>
          </a:xfrm>
          <a:prstGeom prst="rect">
            <a:avLst/>
          </a:prstGeom>
        </p:spPr>
        <p:txBody>
          <a:bodyPr wrap="square">
            <a:spAutoFit/>
          </a:bodyPr>
          <a:lstStyle/>
          <a:p>
            <a:pPr algn="ctr">
              <a:defRPr/>
            </a:pPr>
            <a:r>
              <a:rPr lang="en-US" altLang="ja-JP" sz="800" dirty="0">
                <a:latin typeface="游ゴシック" panose="020B0400000000000000" pitchFamily="50" charset="-128"/>
                <a:ea typeface="游ゴシック" panose="020B0400000000000000" pitchFamily="50" charset="-128"/>
              </a:rPr>
              <a:t>※2017</a:t>
            </a:r>
            <a:r>
              <a:rPr lang="ja-JP" altLang="en-US" sz="800" dirty="0">
                <a:latin typeface="游ゴシック" panose="020B0400000000000000" pitchFamily="50" charset="-128"/>
                <a:ea typeface="游ゴシック" panose="020B0400000000000000" pitchFamily="50" charset="-128"/>
              </a:rPr>
              <a:t>年</a:t>
            </a:r>
            <a:r>
              <a:rPr lang="en-US" altLang="ja-JP" sz="800" dirty="0">
                <a:latin typeface="游ゴシック" panose="020B0400000000000000" pitchFamily="50" charset="-128"/>
                <a:ea typeface="游ゴシック" panose="020B0400000000000000" pitchFamily="50" charset="-128"/>
              </a:rPr>
              <a:t>12</a:t>
            </a:r>
            <a:r>
              <a:rPr lang="ja-JP" altLang="en-US" sz="800" dirty="0">
                <a:latin typeface="游ゴシック" panose="020B0400000000000000" pitchFamily="50" charset="-128"/>
                <a:ea typeface="游ゴシック" panose="020B0400000000000000" pitchFamily="50" charset="-128"/>
              </a:rPr>
              <a:t>月時点</a:t>
            </a:r>
          </a:p>
        </p:txBody>
      </p:sp>
      <p:pic>
        <p:nvPicPr>
          <p:cNvPr id="25" name="Picture 2" descr="緑の Android ロゴ"/>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208" y="2326376"/>
            <a:ext cx="1152525" cy="247650"/>
          </a:xfrm>
          <a:prstGeom prst="rect">
            <a:avLst/>
          </a:prstGeom>
          <a:noFill/>
          <a:extLst>
            <a:ext uri="{909E8E84-426E-40DD-AFC4-6F175D3DCCD1}">
              <a14:hiddenFill xmlns:a14="http://schemas.microsoft.com/office/drawing/2010/main">
                <a:solidFill>
                  <a:srgbClr val="FFFFFF"/>
                </a:solidFill>
              </a14:hiddenFill>
            </a:ext>
          </a:extLst>
        </p:spPr>
      </p:pic>
      <p:pic>
        <p:nvPicPr>
          <p:cNvPr id="20" name="図 19"/>
          <p:cNvPicPr>
            <a:picLocks noChangeAspect="1"/>
          </p:cNvPicPr>
          <p:nvPr/>
        </p:nvPicPr>
        <p:blipFill>
          <a:blip r:embed="rId6" cstate="print"/>
          <a:srcRect l="50204" t="15772"/>
          <a:stretch>
            <a:fillRect/>
          </a:stretch>
        </p:blipFill>
        <p:spPr>
          <a:xfrm>
            <a:off x="2548605" y="2652624"/>
            <a:ext cx="1690255" cy="3385554"/>
          </a:xfrm>
          <a:prstGeom prst="rect">
            <a:avLst/>
          </a:prstGeom>
        </p:spPr>
      </p:pic>
      <p:sp>
        <p:nvSpPr>
          <p:cNvPr id="23" name="正方形/長方形 22"/>
          <p:cNvSpPr/>
          <p:nvPr/>
        </p:nvSpPr>
        <p:spPr>
          <a:xfrm rot="20125625">
            <a:off x="4769424" y="3596966"/>
            <a:ext cx="543310" cy="246221"/>
          </a:xfrm>
          <a:prstGeom prst="rect">
            <a:avLst/>
          </a:prstGeom>
        </p:spPr>
        <p:txBody>
          <a:bodyPr wrap="square">
            <a:spAutoFit/>
          </a:bodyPr>
          <a:lstStyle/>
          <a:p>
            <a:pPr algn="ctr">
              <a:defRPr/>
            </a:pPr>
            <a:r>
              <a:rPr lang="en-US" altLang="ja-JP" sz="1000" b="1" dirty="0">
                <a:solidFill>
                  <a:schemeClr val="accent4"/>
                </a:solidFill>
                <a:latin typeface="游ゴシック" panose="020B0400000000000000" pitchFamily="50" charset="-128"/>
                <a:ea typeface="游ゴシック" panose="020B0400000000000000" pitchFamily="50" charset="-128"/>
              </a:rPr>
              <a:t>UP!!</a:t>
            </a:r>
            <a:endParaRPr lang="ja-JP" altLang="en-US" sz="1000" b="1" dirty="0">
              <a:solidFill>
                <a:schemeClr val="accent4"/>
              </a:solidFill>
              <a:latin typeface="游ゴシック" panose="020B0400000000000000" pitchFamily="50" charset="-128"/>
              <a:ea typeface="游ゴシック" panose="020B0400000000000000" pitchFamily="50" charset="-128"/>
            </a:endParaRPr>
          </a:p>
        </p:txBody>
      </p:sp>
      <p:pic>
        <p:nvPicPr>
          <p:cNvPr id="13" name="図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44553" y="2340369"/>
            <a:ext cx="545864" cy="272932"/>
          </a:xfrm>
          <a:prstGeom prst="rect">
            <a:avLst/>
          </a:prstGeom>
        </p:spPr>
      </p:pic>
      <p:pic>
        <p:nvPicPr>
          <p:cNvPr id="35" name="図 34"/>
          <p:cNvPicPr>
            <a:picLocks noChangeAspect="1"/>
          </p:cNvPicPr>
          <p:nvPr/>
        </p:nvPicPr>
        <p:blipFill>
          <a:blip r:embed="rId6" cstate="print"/>
          <a:srcRect t="15772" r="50204"/>
          <a:stretch>
            <a:fillRect/>
          </a:stretch>
        </p:blipFill>
        <p:spPr>
          <a:xfrm>
            <a:off x="484269" y="2652624"/>
            <a:ext cx="1690256" cy="3385554"/>
          </a:xfrm>
          <a:prstGeom prst="rect">
            <a:avLst/>
          </a:prstGeom>
        </p:spPr>
      </p:pic>
      <p:pic>
        <p:nvPicPr>
          <p:cNvPr id="26" name="図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59159" y="2978332"/>
            <a:ext cx="1512243" cy="2688433"/>
          </a:xfrm>
          <a:prstGeom prst="rect">
            <a:avLst/>
          </a:prstGeom>
        </p:spPr>
      </p:pic>
      <p:sp>
        <p:nvSpPr>
          <p:cNvPr id="32" name="正方形/長方形 31"/>
          <p:cNvSpPr/>
          <p:nvPr/>
        </p:nvSpPr>
        <p:spPr>
          <a:xfrm>
            <a:off x="2659158" y="5288480"/>
            <a:ext cx="1512243" cy="188249"/>
          </a:xfrm>
          <a:prstGeom prst="rect">
            <a:avLst/>
          </a:prstGeom>
          <a:solidFill>
            <a:srgbClr val="949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latin typeface="游ゴシック" panose="020B0400000000000000" pitchFamily="50" charset="-128"/>
                <a:ea typeface="游ゴシック" panose="020B0400000000000000" pitchFamily="50" charset="-128"/>
              </a:rPr>
              <a:t>AD</a:t>
            </a:r>
            <a:endParaRPr kumimoji="1" lang="ja-JP" altLang="en-US" sz="1100" b="1" dirty="0">
              <a:latin typeface="游ゴシック" panose="020B0400000000000000" pitchFamily="50" charset="-128"/>
              <a:ea typeface="游ゴシック" panose="020B0400000000000000" pitchFamily="50" charset="-128"/>
            </a:endParaRPr>
          </a:p>
        </p:txBody>
      </p:sp>
      <p:pic>
        <p:nvPicPr>
          <p:cNvPr id="2" name="図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3801" y="3045361"/>
            <a:ext cx="1484201" cy="2638580"/>
          </a:xfrm>
          <a:prstGeom prst="rect">
            <a:avLst/>
          </a:prstGeom>
        </p:spPr>
      </p:pic>
      <p:sp>
        <p:nvSpPr>
          <p:cNvPr id="27" name="正方形/長方形 26"/>
          <p:cNvSpPr/>
          <p:nvPr/>
        </p:nvSpPr>
        <p:spPr>
          <a:xfrm>
            <a:off x="573275" y="5087705"/>
            <a:ext cx="1512243" cy="188249"/>
          </a:xfrm>
          <a:prstGeom prst="rect">
            <a:avLst/>
          </a:prstGeom>
          <a:solidFill>
            <a:srgbClr val="949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latin typeface="游ゴシック" panose="020B0400000000000000" pitchFamily="50" charset="-128"/>
                <a:ea typeface="游ゴシック" panose="020B0400000000000000" pitchFamily="50" charset="-128"/>
              </a:rPr>
              <a:t>AD</a:t>
            </a:r>
            <a:endParaRPr kumimoji="1" lang="ja-JP" altLang="en-US" sz="11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423807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正方形/長方形 89"/>
          <p:cNvSpPr/>
          <p:nvPr/>
        </p:nvSpPr>
        <p:spPr>
          <a:xfrm>
            <a:off x="5058239" y="1985658"/>
            <a:ext cx="1834654" cy="289749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85" name="正方形/長方形 84"/>
          <p:cNvSpPr/>
          <p:nvPr/>
        </p:nvSpPr>
        <p:spPr>
          <a:xfrm>
            <a:off x="2579732" y="1985658"/>
            <a:ext cx="1834654" cy="289749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 name="タイトル 1"/>
          <p:cNvSpPr>
            <a:spLocks noGrp="1"/>
          </p:cNvSpPr>
          <p:nvPr>
            <p:ph type="title"/>
          </p:nvPr>
        </p:nvSpPr>
        <p:spPr/>
        <p:txBody>
          <a:bodyPr/>
          <a:lstStyle/>
          <a:p>
            <a:r>
              <a:rPr lang="en-US" altLang="ja-JP" sz="2000" dirty="0">
                <a:solidFill>
                  <a:srgbClr val="0D0D0D"/>
                </a:solidFill>
              </a:rPr>
              <a:t>G</a:t>
            </a:r>
            <a:r>
              <a:rPr lang="ja-JP" altLang="en-US" sz="2000" dirty="0">
                <a:solidFill>
                  <a:srgbClr val="0D0D0D"/>
                </a:solidFill>
              </a:rPr>
              <a:t>ガイドモバイル　プレミアムジャック広告</a:t>
            </a:r>
            <a:endParaRPr kumimoji="1" lang="ja-JP" altLang="en-US" sz="2000" dirty="0"/>
          </a:p>
        </p:txBody>
      </p:sp>
      <p:sp>
        <p:nvSpPr>
          <p:cNvPr id="9" name="テキスト ボックス 3"/>
          <p:cNvSpPr txBox="1">
            <a:spLocks noChangeArrowheads="1"/>
          </p:cNvSpPr>
          <p:nvPr/>
        </p:nvSpPr>
        <p:spPr bwMode="auto">
          <a:xfrm>
            <a:off x="2558313" y="1649738"/>
            <a:ext cx="1870807" cy="277200"/>
          </a:xfrm>
          <a:prstGeom prst="rect">
            <a:avLst/>
          </a:prstGeom>
          <a:solidFill>
            <a:srgbClr val="26A69A"/>
          </a:solidFill>
          <a:ln>
            <a:noFill/>
          </a:ln>
        </p:spPr>
        <p:txBody>
          <a:bodyPr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1200" dirty="0">
                <a:solidFill>
                  <a:schemeClr val="bg1"/>
                </a:solidFill>
                <a:latin typeface="游ゴシック" panose="020B0400000000000000" pitchFamily="50" charset="-128"/>
                <a:ea typeface="游ゴシック" panose="020B0400000000000000" pitchFamily="50" charset="-128"/>
              </a:rPr>
              <a:t>通常版</a:t>
            </a:r>
          </a:p>
        </p:txBody>
      </p:sp>
      <p:cxnSp>
        <p:nvCxnSpPr>
          <p:cNvPr id="10" name="直線矢印コネクタ 9"/>
          <p:cNvCxnSpPr>
            <a:cxnSpLocks/>
          </p:cNvCxnSpPr>
          <p:nvPr/>
        </p:nvCxnSpPr>
        <p:spPr>
          <a:xfrm>
            <a:off x="1884248" y="3506518"/>
            <a:ext cx="604610" cy="0"/>
          </a:xfrm>
          <a:prstGeom prst="straightConnector1">
            <a:avLst/>
          </a:prstGeom>
          <a:ln w="15875">
            <a:solidFill>
              <a:srgbClr val="FFD815"/>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36"/>
          <p:cNvSpPr txBox="1">
            <a:spLocks noChangeArrowheads="1"/>
          </p:cNvSpPr>
          <p:nvPr/>
        </p:nvSpPr>
        <p:spPr bwMode="auto">
          <a:xfrm>
            <a:off x="8274447" y="4352208"/>
            <a:ext cx="15105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700" dirty="0">
                <a:solidFill>
                  <a:schemeClr val="tx1">
                    <a:lumMod val="50000"/>
                    <a:lumOff val="50000"/>
                  </a:schemeClr>
                </a:solidFill>
                <a:latin typeface="游ゴシック" panose="020B0400000000000000" pitchFamily="50" charset="-128"/>
                <a:ea typeface="游ゴシック" panose="020B0400000000000000" pitchFamily="50" charset="-128"/>
              </a:rPr>
              <a:t>リンク先は</a:t>
            </a:r>
            <a:endParaRPr lang="en-US" altLang="ja-JP" sz="700" dirty="0">
              <a:solidFill>
                <a:schemeClr val="tx1">
                  <a:lumMod val="50000"/>
                  <a:lumOff val="50000"/>
                </a:schemeClr>
              </a:solidFill>
              <a:latin typeface="游ゴシック" panose="020B0400000000000000" pitchFamily="50" charset="-128"/>
              <a:ea typeface="游ゴシック" panose="020B0400000000000000" pitchFamily="50" charset="-128"/>
            </a:endParaRPr>
          </a:p>
          <a:p>
            <a:pPr algn="ctr" eaLnBrk="1" hangingPunct="1"/>
            <a:r>
              <a:rPr lang="ja-JP" altLang="en-US" sz="700" dirty="0">
                <a:solidFill>
                  <a:schemeClr val="tx1">
                    <a:lumMod val="50000"/>
                    <a:lumOff val="50000"/>
                  </a:schemeClr>
                </a:solidFill>
                <a:latin typeface="游ゴシック" panose="020B0400000000000000" pitchFamily="50" charset="-128"/>
                <a:ea typeface="游ゴシック" panose="020B0400000000000000" pitchFamily="50" charset="-128"/>
              </a:rPr>
              <a:t>①アプリ内の番組詳細ページ</a:t>
            </a:r>
            <a:endParaRPr lang="en-US" altLang="ja-JP" sz="700" dirty="0">
              <a:solidFill>
                <a:schemeClr val="tx1">
                  <a:lumMod val="50000"/>
                  <a:lumOff val="50000"/>
                </a:schemeClr>
              </a:solidFill>
              <a:latin typeface="游ゴシック" panose="020B0400000000000000" pitchFamily="50" charset="-128"/>
              <a:ea typeface="游ゴシック" panose="020B0400000000000000" pitchFamily="50" charset="-128"/>
            </a:endParaRPr>
          </a:p>
          <a:p>
            <a:pPr algn="ctr" eaLnBrk="1" hangingPunct="1"/>
            <a:r>
              <a:rPr lang="ja-JP" altLang="en-US" sz="700" dirty="0">
                <a:solidFill>
                  <a:schemeClr val="tx1">
                    <a:lumMod val="50000"/>
                    <a:lumOff val="50000"/>
                  </a:schemeClr>
                </a:solidFill>
                <a:latin typeface="游ゴシック" panose="020B0400000000000000" pitchFamily="50" charset="-128"/>
                <a:ea typeface="游ゴシック" panose="020B0400000000000000" pitchFamily="50" charset="-128"/>
              </a:rPr>
              <a:t>②外部リンク</a:t>
            </a:r>
            <a:r>
              <a:rPr lang="en-US" altLang="ja-JP" sz="700" dirty="0">
                <a:solidFill>
                  <a:schemeClr val="tx1">
                    <a:lumMod val="50000"/>
                    <a:lumOff val="50000"/>
                  </a:schemeClr>
                </a:solidFill>
                <a:latin typeface="游ゴシック" panose="020B0400000000000000" pitchFamily="50" charset="-128"/>
                <a:ea typeface="游ゴシック" panose="020B0400000000000000" pitchFamily="50" charset="-128"/>
              </a:rPr>
              <a:t>(</a:t>
            </a:r>
            <a:r>
              <a:rPr lang="ja-JP" altLang="en-US" sz="700" dirty="0">
                <a:solidFill>
                  <a:schemeClr val="tx1">
                    <a:lumMod val="50000"/>
                    <a:lumOff val="50000"/>
                  </a:schemeClr>
                </a:solidFill>
                <a:latin typeface="游ゴシック" panose="020B0400000000000000" pitchFamily="50" charset="-128"/>
                <a:ea typeface="游ゴシック" panose="020B0400000000000000" pitchFamily="50" charset="-128"/>
              </a:rPr>
              <a:t>番組</a:t>
            </a:r>
            <a:r>
              <a:rPr lang="en-US" altLang="ja-JP" sz="700" dirty="0">
                <a:solidFill>
                  <a:schemeClr val="tx1">
                    <a:lumMod val="50000"/>
                    <a:lumOff val="50000"/>
                  </a:schemeClr>
                </a:solidFill>
                <a:latin typeface="游ゴシック" panose="020B0400000000000000" pitchFamily="50" charset="-128"/>
                <a:ea typeface="游ゴシック" panose="020B0400000000000000" pitchFamily="50" charset="-128"/>
              </a:rPr>
              <a:t>HP</a:t>
            </a:r>
            <a:r>
              <a:rPr lang="ja-JP" altLang="en-US" sz="700" dirty="0">
                <a:solidFill>
                  <a:schemeClr val="tx1">
                    <a:lumMod val="50000"/>
                    <a:lumOff val="50000"/>
                  </a:schemeClr>
                </a:solidFill>
                <a:latin typeface="游ゴシック" panose="020B0400000000000000" pitchFamily="50" charset="-128"/>
                <a:ea typeface="游ゴシック" panose="020B0400000000000000" pitchFamily="50" charset="-128"/>
              </a:rPr>
              <a:t>など</a:t>
            </a:r>
            <a:r>
              <a:rPr lang="en-US" altLang="ja-JP" sz="700" dirty="0">
                <a:solidFill>
                  <a:schemeClr val="tx1">
                    <a:lumMod val="50000"/>
                    <a:lumOff val="50000"/>
                  </a:schemeClr>
                </a:solidFill>
                <a:latin typeface="游ゴシック" panose="020B0400000000000000" pitchFamily="50" charset="-128"/>
                <a:ea typeface="游ゴシック" panose="020B0400000000000000" pitchFamily="50" charset="-128"/>
              </a:rPr>
              <a:t>)</a:t>
            </a:r>
          </a:p>
          <a:p>
            <a:pPr algn="ctr" eaLnBrk="1" hangingPunct="1"/>
            <a:r>
              <a:rPr lang="ja-JP" altLang="en-US" sz="700" dirty="0">
                <a:solidFill>
                  <a:schemeClr val="tx1">
                    <a:lumMod val="50000"/>
                    <a:lumOff val="50000"/>
                  </a:schemeClr>
                </a:solidFill>
                <a:latin typeface="游ゴシック" panose="020B0400000000000000" pitchFamily="50" charset="-128"/>
                <a:ea typeface="游ゴシック" panose="020B0400000000000000" pitchFamily="50" charset="-128"/>
              </a:rPr>
              <a:t>からお選び頂けます。</a:t>
            </a:r>
            <a:endParaRPr lang="en-US" altLang="ja-JP" sz="700" dirty="0">
              <a:solidFill>
                <a:schemeClr val="tx1">
                  <a:lumMod val="50000"/>
                  <a:lumOff val="50000"/>
                </a:schemeClr>
              </a:solidFill>
              <a:latin typeface="游ゴシック" panose="020B0400000000000000" pitchFamily="50" charset="-128"/>
              <a:ea typeface="游ゴシック" panose="020B0400000000000000" pitchFamily="50" charset="-128"/>
            </a:endParaRPr>
          </a:p>
        </p:txBody>
      </p:sp>
      <p:sp>
        <p:nvSpPr>
          <p:cNvPr id="12" name="テキスト ボックス 36"/>
          <p:cNvSpPr txBox="1">
            <a:spLocks noChangeArrowheads="1"/>
          </p:cNvSpPr>
          <p:nvPr/>
        </p:nvSpPr>
        <p:spPr bwMode="auto">
          <a:xfrm>
            <a:off x="4003532" y="4903342"/>
            <a:ext cx="151050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700" dirty="0">
                <a:solidFill>
                  <a:schemeClr val="tx1">
                    <a:lumMod val="50000"/>
                    <a:lumOff val="50000"/>
                  </a:schemeClr>
                </a:solidFill>
                <a:latin typeface="游ゴシック" panose="020B0400000000000000" pitchFamily="50" charset="-128"/>
                <a:ea typeface="游ゴシック" panose="020B0400000000000000" pitchFamily="50" charset="-128"/>
              </a:rPr>
              <a:t>「詳細を見る」で指定ページへ</a:t>
            </a:r>
            <a:endParaRPr lang="en-US" altLang="ja-JP" sz="700" dirty="0">
              <a:solidFill>
                <a:schemeClr val="tx1">
                  <a:lumMod val="50000"/>
                  <a:lumOff val="50000"/>
                </a:schemeClr>
              </a:solidFill>
              <a:latin typeface="游ゴシック" panose="020B0400000000000000" pitchFamily="50" charset="-128"/>
              <a:ea typeface="游ゴシック" panose="020B0400000000000000" pitchFamily="50" charset="-128"/>
            </a:endParaRPr>
          </a:p>
          <a:p>
            <a:pPr algn="ctr" eaLnBrk="1" hangingPunct="1"/>
            <a:r>
              <a:rPr lang="ja-JP" altLang="en-US" sz="700" dirty="0">
                <a:solidFill>
                  <a:schemeClr val="tx1">
                    <a:lumMod val="50000"/>
                    <a:lumOff val="50000"/>
                  </a:schemeClr>
                </a:solidFill>
                <a:latin typeface="游ゴシック" panose="020B0400000000000000" pitchFamily="50" charset="-128"/>
                <a:ea typeface="游ゴシック" panose="020B0400000000000000" pitchFamily="50" charset="-128"/>
              </a:rPr>
              <a:t>「閉じる」選択で通常画面へ</a:t>
            </a:r>
            <a:endParaRPr lang="en-US" altLang="ja-JP" sz="700" dirty="0">
              <a:solidFill>
                <a:schemeClr val="tx1">
                  <a:lumMod val="50000"/>
                  <a:lumOff val="50000"/>
                </a:schemeClr>
              </a:solidFill>
              <a:latin typeface="游ゴシック" panose="020B0400000000000000" pitchFamily="50" charset="-128"/>
              <a:ea typeface="游ゴシック" panose="020B0400000000000000" pitchFamily="50" charset="-128"/>
            </a:endParaRPr>
          </a:p>
          <a:p>
            <a:pPr algn="ctr" eaLnBrk="1" hangingPunct="1"/>
            <a:r>
              <a:rPr lang="en-US" altLang="ja-JP" sz="700" dirty="0">
                <a:solidFill>
                  <a:schemeClr val="tx1">
                    <a:lumMod val="50000"/>
                    <a:lumOff val="50000"/>
                  </a:schemeClr>
                </a:solidFill>
                <a:latin typeface="游ゴシック" panose="020B0400000000000000" pitchFamily="50" charset="-128"/>
                <a:ea typeface="游ゴシック" panose="020B0400000000000000" pitchFamily="50" charset="-128"/>
              </a:rPr>
              <a:t>※</a:t>
            </a:r>
            <a:r>
              <a:rPr lang="ja-JP" altLang="en-US" sz="700" dirty="0">
                <a:solidFill>
                  <a:schemeClr val="tx1">
                    <a:lumMod val="50000"/>
                    <a:lumOff val="50000"/>
                  </a:schemeClr>
                </a:solidFill>
                <a:latin typeface="游ゴシック" panose="020B0400000000000000" pitchFamily="50" charset="-128"/>
                <a:ea typeface="游ゴシック" panose="020B0400000000000000" pitchFamily="50" charset="-128"/>
              </a:rPr>
              <a:t>ボタン文言は変更可能</a:t>
            </a:r>
          </a:p>
        </p:txBody>
      </p:sp>
      <p:graphicFrame>
        <p:nvGraphicFramePr>
          <p:cNvPr id="13" name="表 12"/>
          <p:cNvGraphicFramePr>
            <a:graphicFrameLocks noGrp="1"/>
          </p:cNvGraphicFramePr>
          <p:nvPr>
            <p:extLst/>
          </p:nvPr>
        </p:nvGraphicFramePr>
        <p:xfrm>
          <a:off x="778632" y="5392324"/>
          <a:ext cx="8326866" cy="846590"/>
        </p:xfrm>
        <a:graphic>
          <a:graphicData uri="http://schemas.openxmlformats.org/drawingml/2006/table">
            <a:tbl>
              <a:tblPr/>
              <a:tblGrid>
                <a:gridCol w="1218490">
                  <a:extLst>
                    <a:ext uri="{9D8B030D-6E8A-4147-A177-3AD203B41FA5}">
                      <a16:colId xmlns:a16="http://schemas.microsoft.com/office/drawing/2014/main" val="20000"/>
                    </a:ext>
                  </a:extLst>
                </a:gridCol>
                <a:gridCol w="1518474">
                  <a:extLst>
                    <a:ext uri="{9D8B030D-6E8A-4147-A177-3AD203B41FA5}">
                      <a16:colId xmlns:a16="http://schemas.microsoft.com/office/drawing/2014/main" val="20001"/>
                    </a:ext>
                  </a:extLst>
                </a:gridCol>
                <a:gridCol w="1518474">
                  <a:extLst>
                    <a:ext uri="{9D8B030D-6E8A-4147-A177-3AD203B41FA5}">
                      <a16:colId xmlns:a16="http://schemas.microsoft.com/office/drawing/2014/main" val="20002"/>
                    </a:ext>
                  </a:extLst>
                </a:gridCol>
                <a:gridCol w="1356112">
                  <a:extLst>
                    <a:ext uri="{9D8B030D-6E8A-4147-A177-3AD203B41FA5}">
                      <a16:colId xmlns:a16="http://schemas.microsoft.com/office/drawing/2014/main" val="20003"/>
                    </a:ext>
                  </a:extLst>
                </a:gridCol>
                <a:gridCol w="1357658">
                  <a:extLst>
                    <a:ext uri="{9D8B030D-6E8A-4147-A177-3AD203B41FA5}">
                      <a16:colId xmlns:a16="http://schemas.microsoft.com/office/drawing/2014/main" val="20004"/>
                    </a:ext>
                  </a:extLst>
                </a:gridCol>
                <a:gridCol w="1357658">
                  <a:extLst>
                    <a:ext uri="{9D8B030D-6E8A-4147-A177-3AD203B41FA5}">
                      <a16:colId xmlns:a16="http://schemas.microsoft.com/office/drawing/2014/main" val="20005"/>
                    </a:ext>
                  </a:extLst>
                </a:gridCol>
              </a:tblGrid>
              <a:tr h="198808">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FFFFFF"/>
                          </a:solidFill>
                          <a:effectLst/>
                          <a:latin typeface="游ゴシック" panose="020B0400000000000000" pitchFamily="50" charset="-128"/>
                          <a:ea typeface="游ゴシック" panose="020B0400000000000000" pitchFamily="50" charset="-128"/>
                        </a:rPr>
                        <a:t>掲載期間</a:t>
                      </a:r>
                    </a:p>
                  </a:txBody>
                  <a:tcPr marL="11115" marR="11115" marT="111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solidFill>
                      <a:srgbClr val="1565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FFFFFF"/>
                          </a:solidFill>
                          <a:effectLst/>
                          <a:latin typeface="游ゴシック" panose="020B0400000000000000" pitchFamily="50" charset="-128"/>
                          <a:ea typeface="游ゴシック" panose="020B0400000000000000" pitchFamily="50" charset="-128"/>
                        </a:rPr>
                        <a:t>掲載エリア</a:t>
                      </a:r>
                    </a:p>
                  </a:txBody>
                  <a:tcPr marL="11115" marR="11115" marT="111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solidFill>
                      <a:srgbClr val="1565C0"/>
                    </a:solidFill>
                  </a:tcPr>
                </a:tc>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FFFFFF"/>
                          </a:solidFill>
                          <a:effectLst/>
                          <a:latin typeface="游ゴシック" panose="020B0400000000000000" pitchFamily="50" charset="-128"/>
                          <a:ea typeface="游ゴシック" panose="020B0400000000000000" pitchFamily="50" charset="-128"/>
                        </a:rPr>
                        <a:t>想定掲載数</a:t>
                      </a:r>
                    </a:p>
                  </a:txBody>
                  <a:tcPr marL="11115" marR="11115" marT="111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solidFill>
                      <a:srgbClr val="1565C0"/>
                    </a:solidFill>
                  </a:tcPr>
                </a:tc>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FFFFFF"/>
                          </a:solidFill>
                          <a:effectLst/>
                          <a:latin typeface="游ゴシック" panose="020B0400000000000000" pitchFamily="50" charset="-128"/>
                          <a:ea typeface="游ゴシック" panose="020B0400000000000000" pitchFamily="50" charset="-128"/>
                        </a:rPr>
                        <a:t>通常版掲載料金</a:t>
                      </a:r>
                    </a:p>
                  </a:txBody>
                  <a:tcPr marL="11115" marR="11115" marT="111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solidFill>
                      <a:srgbClr val="1565C0"/>
                    </a:solidFill>
                  </a:tcPr>
                </a:tc>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FFFFFF"/>
                          </a:solidFill>
                          <a:effectLst/>
                          <a:latin typeface="游ゴシック" panose="020B0400000000000000" pitchFamily="50" charset="-128"/>
                          <a:ea typeface="游ゴシック" panose="020B0400000000000000" pitchFamily="50" charset="-128"/>
                        </a:rPr>
                        <a:t>動画版掲載料金</a:t>
                      </a:r>
                    </a:p>
                  </a:txBody>
                  <a:tcPr marL="11115" marR="11115" marT="111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solidFill>
                      <a:srgbClr val="1565C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FFFFFF"/>
                          </a:solidFill>
                          <a:effectLst/>
                          <a:latin typeface="游ゴシック" panose="020B0400000000000000" pitchFamily="50" charset="-128"/>
                          <a:ea typeface="游ゴシック" panose="020B0400000000000000" pitchFamily="50" charset="-128"/>
                        </a:rPr>
                        <a:t>販売枠数</a:t>
                      </a:r>
                    </a:p>
                  </a:txBody>
                  <a:tcPr marL="11115" marR="11115" marT="111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solidFill>
                      <a:srgbClr val="1565C0"/>
                    </a:solidFill>
                  </a:tcPr>
                </a:tc>
                <a:extLst>
                  <a:ext uri="{0D108BD9-81ED-4DB2-BD59-A6C34878D82A}">
                    <a16:rowId xmlns:a16="http://schemas.microsoft.com/office/drawing/2014/main" val="10000"/>
                  </a:ext>
                </a:extLst>
              </a:tr>
              <a:tr h="647782">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1</a:t>
                      </a:r>
                      <a:r>
                        <a:rPr kumimoji="1" lang="ja-JP" altLang="en-US" sz="10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日</a:t>
                      </a:r>
                      <a:r>
                        <a:rPr kumimoji="1" lang="en-US" altLang="ja-JP" sz="10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(24h)</a:t>
                      </a:r>
                    </a:p>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※0:00</a:t>
                      </a:r>
                      <a:r>
                        <a:rPr kumimoji="1" lang="ja-JP" altLang="en-US" sz="8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a:t>
                      </a:r>
                      <a:r>
                        <a:rPr kumimoji="1" lang="en-US" altLang="ja-JP" sz="8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24:00</a:t>
                      </a:r>
                      <a:r>
                        <a:rPr kumimoji="1" lang="ja-JP" altLang="en-US" sz="8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まで</a:t>
                      </a:r>
                    </a:p>
                  </a:txBody>
                  <a:tcPr marL="11115" marR="11115" marT="111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全国</a:t>
                      </a:r>
                      <a:endParaRPr kumimoji="1" lang="en-US" altLang="ja-JP" sz="105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txBody>
                  <a:tcPr marL="11115" marR="11115" marT="111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約</a:t>
                      </a:r>
                      <a:r>
                        <a:rPr kumimoji="1" lang="en-US" altLang="ja-JP" sz="10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300,000</a:t>
                      </a:r>
                      <a:r>
                        <a:rPr kumimoji="1" lang="ja-JP" altLang="en-US" sz="10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回掲載</a:t>
                      </a:r>
                      <a:endParaRPr kumimoji="1" lang="en-US" altLang="ja-JP" sz="10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5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a:t>
                      </a:r>
                      <a:r>
                        <a:rPr kumimoji="1" lang="ja-JP" altLang="en-US" sz="5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掲載時間が短い場合など、</a:t>
                      </a:r>
                      <a:endParaRPr kumimoji="1" lang="en-US" altLang="ja-JP" sz="5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5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想定掲載回数に達しないこともあります</a:t>
                      </a:r>
                      <a:endParaRPr kumimoji="1" lang="en-US" altLang="ja-JP" sz="5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5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a:t>
                      </a:r>
                      <a:r>
                        <a:rPr kumimoji="1" lang="ja-JP" altLang="en-US" sz="5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掲載数保証商品ではございません。</a:t>
                      </a:r>
                      <a:endParaRPr kumimoji="1" lang="en-US" altLang="ja-JP" sz="5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txBody>
                  <a:tcPr marL="11115" marR="11115" marT="111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\400,000</a:t>
                      </a:r>
                    </a:p>
                  </a:txBody>
                  <a:tcPr marL="11115" marR="11115" marT="111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\500,000</a:t>
                      </a:r>
                      <a:endParaRPr kumimoji="1" lang="en-US" altLang="ja-JP" sz="900" b="1"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endParaRPr>
                    </a:p>
                  </a:txBody>
                  <a:tcPr marL="11115" marR="11115" marT="111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1</a:t>
                      </a:r>
                      <a:r>
                        <a:rPr kumimoji="1" lang="ja-JP" altLang="en-US" sz="10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日</a:t>
                      </a:r>
                      <a:r>
                        <a:rPr kumimoji="1" lang="en-US" altLang="ja-JP" sz="10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1</a:t>
                      </a:r>
                      <a:r>
                        <a:rPr kumimoji="1" lang="ja-JP" altLang="en-US" sz="10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社</a:t>
                      </a:r>
                      <a:endParaRPr kumimoji="1" lang="en-US" altLang="ja-JP" sz="10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endParaRPr>
                    </a:p>
                  </a:txBody>
                  <a:tcPr marL="11115" marR="11115" marT="1112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5" name="Text Box 4"/>
          <p:cNvSpPr txBox="1">
            <a:spLocks noChangeArrowheads="1"/>
          </p:cNvSpPr>
          <p:nvPr/>
        </p:nvSpPr>
        <p:spPr bwMode="auto">
          <a:xfrm>
            <a:off x="726139" y="6267071"/>
            <a:ext cx="841487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600" dirty="0">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バナー制作費：</a:t>
            </a:r>
            <a:r>
              <a:rPr lang="en-US" altLang="ja-JP" sz="600" dirty="0">
                <a:latin typeface="游ゴシック" panose="020B0400000000000000" pitchFamily="50" charset="-128"/>
                <a:ea typeface="游ゴシック" panose="020B0400000000000000" pitchFamily="50" charset="-128"/>
              </a:rPr>
              <a:t>1</a:t>
            </a:r>
            <a:r>
              <a:rPr lang="ja-JP" altLang="en-US" sz="600" dirty="0">
                <a:latin typeface="游ゴシック" panose="020B0400000000000000" pitchFamily="50" charset="-128"/>
                <a:ea typeface="游ゴシック" panose="020B0400000000000000" pitchFamily="50" charset="-128"/>
              </a:rPr>
              <a:t>素材</a:t>
            </a:r>
            <a:r>
              <a:rPr lang="en-US" altLang="ja-JP" sz="600" dirty="0">
                <a:latin typeface="游ゴシック" panose="020B0400000000000000" pitchFamily="50" charset="-128"/>
                <a:ea typeface="游ゴシック" panose="020B0400000000000000" pitchFamily="50" charset="-128"/>
              </a:rPr>
              <a:t>6</a:t>
            </a:r>
            <a:r>
              <a:rPr lang="ja-JP" altLang="en-US" sz="600" dirty="0">
                <a:latin typeface="游ゴシック" panose="020B0400000000000000" pitchFamily="50" charset="-128"/>
                <a:ea typeface="游ゴシック" panose="020B0400000000000000" pitchFamily="50" charset="-128"/>
              </a:rPr>
              <a:t>万円（税別）</a:t>
            </a:r>
            <a:r>
              <a:rPr lang="ja-JP" altLang="en-US" sz="600">
                <a:latin typeface="游ゴシック" panose="020B0400000000000000" pitchFamily="50" charset="-128"/>
                <a:ea typeface="游ゴシック" panose="020B0400000000000000" pitchFamily="50" charset="-128"/>
              </a:rPr>
              <a:t>　</a:t>
            </a:r>
            <a:r>
              <a:rPr lang="en-US" altLang="ja-JP" sz="600" dirty="0">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差し替え</a:t>
            </a:r>
            <a:r>
              <a:rPr lang="ja-JP" altLang="en-US" sz="600">
                <a:latin typeface="游ゴシック" panose="020B0400000000000000" pitchFamily="50" charset="-128"/>
                <a:ea typeface="游ゴシック" panose="020B0400000000000000" pitchFamily="50" charset="-128"/>
              </a:rPr>
              <a:t>費用：静止画への差替　</a:t>
            </a:r>
            <a:r>
              <a:rPr lang="en-US" altLang="ja-JP" sz="600" dirty="0">
                <a:latin typeface="游ゴシック" panose="020B0400000000000000" pitchFamily="50" charset="-128"/>
                <a:ea typeface="游ゴシック" panose="020B0400000000000000" pitchFamily="50" charset="-128"/>
              </a:rPr>
              <a:t>3</a:t>
            </a:r>
            <a:r>
              <a:rPr lang="ja-JP" altLang="en-US" sz="600" dirty="0">
                <a:latin typeface="游ゴシック" panose="020B0400000000000000" pitchFamily="50" charset="-128"/>
                <a:ea typeface="游ゴシック" panose="020B0400000000000000" pitchFamily="50" charset="-128"/>
              </a:rPr>
              <a:t>万円（税別）</a:t>
            </a:r>
            <a:r>
              <a:rPr lang="en-US" altLang="ja-JP" sz="600" dirty="0">
                <a:latin typeface="游ゴシック" panose="020B0400000000000000" pitchFamily="50" charset="-128"/>
                <a:ea typeface="游ゴシック" panose="020B0400000000000000" pitchFamily="50" charset="-128"/>
              </a:rPr>
              <a:t>/</a:t>
            </a:r>
            <a:r>
              <a:rPr lang="ja-JP" altLang="en-US" sz="600">
                <a:latin typeface="游ゴシック" panose="020B0400000000000000" pitchFamily="50" charset="-128"/>
                <a:ea typeface="游ゴシック" panose="020B0400000000000000" pitchFamily="50" charset="-128"/>
              </a:rPr>
              <a:t>回、動画への差し替え</a:t>
            </a:r>
            <a:r>
              <a:rPr lang="en-US" altLang="ja-JP" sz="600" dirty="0">
                <a:latin typeface="游ゴシック" panose="020B0400000000000000" pitchFamily="50" charset="-128"/>
                <a:ea typeface="游ゴシック" panose="020B0400000000000000" pitchFamily="50" charset="-128"/>
              </a:rPr>
              <a:t>6</a:t>
            </a:r>
            <a:r>
              <a:rPr lang="ja-JP" altLang="en-US" sz="600">
                <a:latin typeface="游ゴシック" panose="020B0400000000000000" pitchFamily="50" charset="-128"/>
                <a:ea typeface="游ゴシック" panose="020B0400000000000000" pitchFamily="50" charset="-128"/>
              </a:rPr>
              <a:t>万円（税別）</a:t>
            </a:r>
            <a:r>
              <a:rPr lang="en-US" altLang="ja-JP" sz="600" dirty="0">
                <a:latin typeface="游ゴシック" panose="020B0400000000000000" pitchFamily="50" charset="-128"/>
                <a:ea typeface="游ゴシック" panose="020B0400000000000000" pitchFamily="50" charset="-128"/>
              </a:rPr>
              <a:t>/</a:t>
            </a:r>
            <a:r>
              <a:rPr lang="ja-JP" altLang="en-US" sz="600">
                <a:latin typeface="游ゴシック" panose="020B0400000000000000" pitchFamily="50" charset="-128"/>
                <a:ea typeface="游ゴシック" panose="020B0400000000000000" pitchFamily="50" charset="-128"/>
              </a:rPr>
              <a:t>回　</a:t>
            </a:r>
            <a:r>
              <a:rPr lang="ja-JP" altLang="en-US" sz="600" dirty="0">
                <a:latin typeface="游ゴシック" panose="020B0400000000000000" pitchFamily="50" charset="-128"/>
                <a:ea typeface="游ゴシック" panose="020B0400000000000000" pitchFamily="50" charset="-128"/>
              </a:rPr>
              <a:t>　</a:t>
            </a:r>
            <a:r>
              <a:rPr lang="en-US" altLang="ja-JP" sz="600" dirty="0">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動画は自動再生・音声なし　 　</a:t>
            </a:r>
            <a:endParaRPr lang="en-US" altLang="ja-JP" sz="600" dirty="0">
              <a:latin typeface="游ゴシック" panose="020B0400000000000000" pitchFamily="50" charset="-128"/>
              <a:ea typeface="游ゴシック" panose="020B0400000000000000" pitchFamily="50" charset="-128"/>
            </a:endParaRPr>
          </a:p>
        </p:txBody>
      </p:sp>
      <p:grpSp>
        <p:nvGrpSpPr>
          <p:cNvPr id="48" name="グループ化 60"/>
          <p:cNvGrpSpPr>
            <a:grpSpLocks/>
          </p:cNvGrpSpPr>
          <p:nvPr/>
        </p:nvGrpSpPr>
        <p:grpSpPr bwMode="auto">
          <a:xfrm>
            <a:off x="2711358" y="2097183"/>
            <a:ext cx="1551665" cy="2668576"/>
            <a:chOff x="1821351" y="1618001"/>
            <a:chExt cx="637200" cy="1132799"/>
          </a:xfrm>
        </p:grpSpPr>
        <p:pic>
          <p:nvPicPr>
            <p:cNvPr id="49" name="図 6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1351" y="1618001"/>
              <a:ext cx="637200" cy="1132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正方形/長方形 49"/>
            <p:cNvSpPr/>
            <p:nvPr/>
          </p:nvSpPr>
          <p:spPr bwMode="auto">
            <a:xfrm>
              <a:off x="1891384" y="1803572"/>
              <a:ext cx="499107" cy="647460"/>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eaLnBrk="1" hangingPunct="1">
                <a:defRPr/>
              </a:pPr>
              <a:r>
                <a:rPr lang="en-US" altLang="ja-JP" sz="2800" b="1" dirty="0">
                  <a:solidFill>
                    <a:schemeClr val="bg1"/>
                  </a:solidFill>
                  <a:latin typeface="游ゴシック" panose="020B0400000000000000" pitchFamily="50" charset="-128"/>
                  <a:ea typeface="游ゴシック" panose="020B0400000000000000" pitchFamily="50" charset="-128"/>
                  <a:cs typeface="Verdana" panose="020B0604030504040204" pitchFamily="34" charset="0"/>
                </a:rPr>
                <a:t>AD</a:t>
              </a:r>
            </a:p>
          </p:txBody>
        </p:sp>
      </p:grpSp>
      <p:cxnSp>
        <p:nvCxnSpPr>
          <p:cNvPr id="52" name="カギ線コネクタ 6"/>
          <p:cNvCxnSpPr/>
          <p:nvPr/>
        </p:nvCxnSpPr>
        <p:spPr>
          <a:xfrm flipV="1">
            <a:off x="7028715" y="3464091"/>
            <a:ext cx="1421738" cy="773338"/>
          </a:xfrm>
          <a:prstGeom prst="bentConnector3">
            <a:avLst>
              <a:gd name="adj1" fmla="val 50000"/>
            </a:avLst>
          </a:prstGeom>
          <a:ln w="15875">
            <a:solidFill>
              <a:srgbClr val="FFD815"/>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4" name="テキスト ボックス 36"/>
          <p:cNvSpPr txBox="1">
            <a:spLocks noChangeArrowheads="1"/>
          </p:cNvSpPr>
          <p:nvPr/>
        </p:nvSpPr>
        <p:spPr bwMode="auto">
          <a:xfrm>
            <a:off x="453092" y="4364375"/>
            <a:ext cx="99187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700" dirty="0">
                <a:solidFill>
                  <a:schemeClr val="tx1">
                    <a:lumMod val="50000"/>
                    <a:lumOff val="50000"/>
                  </a:schemeClr>
                </a:solidFill>
                <a:latin typeface="游ゴシック" panose="020B0400000000000000" pitchFamily="50" charset="-128"/>
                <a:ea typeface="游ゴシック" panose="020B0400000000000000" pitchFamily="50" charset="-128"/>
              </a:rPr>
              <a:t>アプリ起動</a:t>
            </a:r>
          </a:p>
        </p:txBody>
      </p:sp>
      <p:sp>
        <p:nvSpPr>
          <p:cNvPr id="58" name="円/楕円 57"/>
          <p:cNvSpPr/>
          <p:nvPr/>
        </p:nvSpPr>
        <p:spPr bwMode="auto">
          <a:xfrm>
            <a:off x="7425209" y="3738909"/>
            <a:ext cx="685800" cy="641350"/>
          </a:xfrm>
          <a:prstGeom prst="ellipse">
            <a:avLst/>
          </a:prstGeom>
          <a:solidFill>
            <a:schemeClr val="bg1">
              <a:lumMod val="75000"/>
            </a:schemeClr>
          </a:solidFill>
          <a:ln>
            <a:solidFill>
              <a:schemeClr val="bg1"/>
            </a:solidFill>
          </a:ln>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1050" dirty="0">
                <a:solidFill>
                  <a:schemeClr val="bg1"/>
                </a:solidFill>
                <a:latin typeface="游ゴシック" panose="020B0400000000000000" pitchFamily="50" charset="-128"/>
                <a:ea typeface="游ゴシック" panose="020B0400000000000000" pitchFamily="50" charset="-128"/>
              </a:rPr>
              <a:t>想定</a:t>
            </a:r>
            <a:r>
              <a:rPr lang="en-US" altLang="ja-JP" sz="1050" dirty="0">
                <a:solidFill>
                  <a:schemeClr val="bg1"/>
                </a:solidFill>
                <a:latin typeface="游ゴシック" panose="020B0400000000000000" pitchFamily="50" charset="-128"/>
                <a:ea typeface="游ゴシック" panose="020B0400000000000000" pitchFamily="50" charset="-128"/>
              </a:rPr>
              <a:t>CTR</a:t>
            </a:r>
            <a:endParaRPr lang="en-US" altLang="ja-JP" sz="400" dirty="0">
              <a:solidFill>
                <a:schemeClr val="bg1"/>
              </a:solidFill>
              <a:latin typeface="游ゴシック" panose="020B0400000000000000" pitchFamily="50" charset="-128"/>
              <a:ea typeface="游ゴシック" panose="020B0400000000000000" pitchFamily="50" charset="-128"/>
            </a:endParaRPr>
          </a:p>
          <a:p>
            <a:pPr algn="ctr" eaLnBrk="1" hangingPunct="1">
              <a:defRPr/>
            </a:pPr>
            <a:r>
              <a:rPr lang="ja-JP" altLang="en-US" sz="900">
                <a:solidFill>
                  <a:schemeClr val="bg1"/>
                </a:solidFill>
                <a:latin typeface="游ゴシック" panose="020B0400000000000000" pitchFamily="50" charset="-128"/>
                <a:ea typeface="游ゴシック" panose="020B0400000000000000" pitchFamily="50" charset="-128"/>
              </a:rPr>
              <a:t>約</a:t>
            </a:r>
            <a:r>
              <a:rPr lang="en-US" altLang="ja-JP" sz="1400" dirty="0">
                <a:solidFill>
                  <a:schemeClr val="bg1"/>
                </a:solidFill>
                <a:latin typeface="游ゴシック" panose="020B0400000000000000" pitchFamily="50" charset="-128"/>
                <a:ea typeface="游ゴシック" panose="020B0400000000000000" pitchFamily="50" charset="-128"/>
              </a:rPr>
              <a:t>1.5</a:t>
            </a:r>
            <a:r>
              <a:rPr lang="ja-JP" altLang="en-US" sz="900">
                <a:solidFill>
                  <a:schemeClr val="bg1"/>
                </a:solidFill>
                <a:latin typeface="游ゴシック" panose="020B0400000000000000" pitchFamily="50" charset="-128"/>
                <a:ea typeface="游ゴシック" panose="020B0400000000000000" pitchFamily="50" charset="-128"/>
              </a:rPr>
              <a:t>％</a:t>
            </a:r>
            <a:endParaRPr lang="en-US" altLang="ja-JP" sz="900" dirty="0">
              <a:solidFill>
                <a:schemeClr val="bg1"/>
              </a:solidFill>
              <a:latin typeface="游ゴシック" panose="020B0400000000000000" pitchFamily="50" charset="-128"/>
              <a:ea typeface="游ゴシック" panose="020B0400000000000000" pitchFamily="50" charset="-128"/>
            </a:endParaRPr>
          </a:p>
        </p:txBody>
      </p:sp>
      <p:sp>
        <p:nvSpPr>
          <p:cNvPr id="63" name="角丸四角形 62"/>
          <p:cNvSpPr/>
          <p:nvPr/>
        </p:nvSpPr>
        <p:spPr>
          <a:xfrm>
            <a:off x="5742943" y="-4990"/>
            <a:ext cx="1158564" cy="558800"/>
          </a:xfrm>
          <a:prstGeom prst="roundRect">
            <a:avLst>
              <a:gd name="adj" fmla="val 0"/>
            </a:avLst>
          </a:prstGeom>
          <a:solidFill>
            <a:srgbClr val="1A237E"/>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rPr>
              <a:t>番宣ほか</a:t>
            </a:r>
            <a:endParaRPr lang="en-US" altLang="ja-JP" sz="1400" dirty="0">
              <a:solidFill>
                <a:schemeClr val="bg1"/>
              </a:solidFill>
              <a:latin typeface="游ゴシック" panose="020B0400000000000000" pitchFamily="50" charset="-128"/>
              <a:ea typeface="游ゴシック" panose="020B0400000000000000" pitchFamily="50" charset="-128"/>
            </a:endParaRPr>
          </a:p>
          <a:p>
            <a:pPr algn="ctr"/>
            <a:r>
              <a:rPr lang="ja-JP" altLang="en-US" sz="1400" dirty="0">
                <a:solidFill>
                  <a:schemeClr val="bg1"/>
                </a:solidFill>
                <a:latin typeface="游ゴシック" panose="020B0400000000000000" pitchFamily="50" charset="-128"/>
                <a:ea typeface="游ゴシック" panose="020B0400000000000000" pitchFamily="50" charset="-128"/>
              </a:rPr>
              <a:t>限定商品</a:t>
            </a:r>
            <a:endParaRPr lang="en-US" altLang="ja-JP" sz="1400" dirty="0">
              <a:solidFill>
                <a:schemeClr val="bg1"/>
              </a:solidFill>
              <a:latin typeface="游ゴシック" panose="020B0400000000000000" pitchFamily="50" charset="-128"/>
              <a:ea typeface="游ゴシック" panose="020B0400000000000000" pitchFamily="50" charset="-128"/>
            </a:endParaRPr>
          </a:p>
        </p:txBody>
      </p:sp>
      <p:grpSp>
        <p:nvGrpSpPr>
          <p:cNvPr id="84" name="グループ化 83"/>
          <p:cNvGrpSpPr/>
          <p:nvPr/>
        </p:nvGrpSpPr>
        <p:grpSpPr>
          <a:xfrm>
            <a:off x="5199914" y="2087558"/>
            <a:ext cx="1572176" cy="2703851"/>
            <a:chOff x="4571005" y="2795000"/>
            <a:chExt cx="1551665" cy="2668576"/>
          </a:xfrm>
        </p:grpSpPr>
        <p:pic>
          <p:nvPicPr>
            <p:cNvPr id="78" name="図 6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1005" y="2795000"/>
              <a:ext cx="1551665" cy="266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正方形/長方形 82"/>
            <p:cNvSpPr/>
            <p:nvPr/>
          </p:nvSpPr>
          <p:spPr bwMode="auto">
            <a:xfrm>
              <a:off x="4741544" y="3232209"/>
              <a:ext cx="1215391" cy="1525193"/>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eaLnBrk="1" hangingPunct="1">
                <a:defRPr/>
              </a:pPr>
              <a:endParaRPr lang="en-US" altLang="ja-JP" sz="2400" b="1" dirty="0">
                <a:solidFill>
                  <a:schemeClr val="bg1"/>
                </a:solidFill>
                <a:latin typeface="游ゴシック" panose="020B0400000000000000" pitchFamily="50" charset="-128"/>
                <a:ea typeface="游ゴシック" panose="020B0400000000000000" pitchFamily="50" charset="-128"/>
                <a:cs typeface="Verdana" panose="020B0604030504040204" pitchFamily="34" charset="0"/>
              </a:endParaRPr>
            </a:p>
            <a:p>
              <a:pPr algn="ctr" eaLnBrk="1" hangingPunct="1">
                <a:defRPr/>
              </a:pPr>
              <a:endParaRPr lang="en-US" altLang="ja-JP" sz="2400" b="1" dirty="0">
                <a:solidFill>
                  <a:schemeClr val="bg1"/>
                </a:solidFill>
                <a:latin typeface="游ゴシック" panose="020B0400000000000000" pitchFamily="50" charset="-128"/>
                <a:ea typeface="游ゴシック" panose="020B0400000000000000" pitchFamily="50" charset="-128"/>
                <a:cs typeface="Verdana" panose="020B0604030504040204" pitchFamily="34" charset="0"/>
              </a:endParaRPr>
            </a:p>
            <a:p>
              <a:pPr algn="ctr" eaLnBrk="1" hangingPunct="1">
                <a:defRPr/>
              </a:pPr>
              <a:r>
                <a:rPr lang="en-US" altLang="ja-JP" sz="2400" b="1" dirty="0">
                  <a:solidFill>
                    <a:schemeClr val="bg1"/>
                  </a:solidFill>
                  <a:latin typeface="游ゴシック" panose="020B0400000000000000" pitchFamily="50" charset="-128"/>
                  <a:ea typeface="游ゴシック" panose="020B0400000000000000" pitchFamily="50" charset="-128"/>
                  <a:cs typeface="Verdana" panose="020B0604030504040204" pitchFamily="34" charset="0"/>
                </a:rPr>
                <a:t>AD</a:t>
              </a:r>
            </a:p>
          </p:txBody>
        </p:sp>
        <p:sp>
          <p:nvSpPr>
            <p:cNvPr id="80" name="正方形/長方形 79"/>
            <p:cNvSpPr/>
            <p:nvPr/>
          </p:nvSpPr>
          <p:spPr bwMode="auto">
            <a:xfrm>
              <a:off x="4804537" y="3277827"/>
              <a:ext cx="1086435" cy="698749"/>
            </a:xfrm>
            <a:prstGeom prst="rect">
              <a:avLst/>
            </a:prstGeom>
            <a:solidFill>
              <a:srgbClr val="FFFF99">
                <a:alpha val="25490"/>
              </a:srgbClr>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endParaRPr lang="ja-JP" altLang="en-US" sz="1600">
                <a:solidFill>
                  <a:srgbClr val="FFFFFF"/>
                </a:solidFill>
                <a:latin typeface="游ゴシック" panose="020B0400000000000000" pitchFamily="50" charset="-128"/>
                <a:ea typeface="游ゴシック" panose="020B0400000000000000" pitchFamily="50" charset="-128"/>
              </a:endParaRPr>
            </a:p>
          </p:txBody>
        </p:sp>
        <p:sp>
          <p:nvSpPr>
            <p:cNvPr id="81" name="二等辺三角形 80"/>
            <p:cNvSpPr/>
            <p:nvPr/>
          </p:nvSpPr>
          <p:spPr bwMode="auto">
            <a:xfrm rot="5400000">
              <a:off x="5213258" y="3463687"/>
              <a:ext cx="331271" cy="28774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endParaRPr lang="ja-JP" altLang="en-US" sz="1600">
                <a:solidFill>
                  <a:srgbClr val="FFFFFF"/>
                </a:solidFill>
                <a:latin typeface="游ゴシック" panose="020B0400000000000000" pitchFamily="50" charset="-128"/>
                <a:ea typeface="游ゴシック" panose="020B0400000000000000" pitchFamily="50" charset="-128"/>
              </a:endParaRPr>
            </a:p>
          </p:txBody>
        </p:sp>
      </p:grpSp>
      <p:sp>
        <p:nvSpPr>
          <p:cNvPr id="91" name="テキスト ボックス 3"/>
          <p:cNvSpPr txBox="1">
            <a:spLocks noChangeArrowheads="1"/>
          </p:cNvSpPr>
          <p:nvPr/>
        </p:nvSpPr>
        <p:spPr bwMode="auto">
          <a:xfrm>
            <a:off x="5031130" y="1649738"/>
            <a:ext cx="1870807" cy="276999"/>
          </a:xfrm>
          <a:prstGeom prst="rect">
            <a:avLst/>
          </a:prstGeom>
          <a:solidFill>
            <a:srgbClr val="26A69A"/>
          </a:solidFill>
          <a:ln>
            <a:noFill/>
          </a:ln>
        </p:spPr>
        <p:txBody>
          <a:bodyPr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1200" dirty="0">
                <a:solidFill>
                  <a:schemeClr val="bg1"/>
                </a:solidFill>
                <a:latin typeface="游ゴシック" panose="020B0400000000000000" pitchFamily="50" charset="-128"/>
                <a:ea typeface="游ゴシック" panose="020B0400000000000000" pitchFamily="50" charset="-128"/>
              </a:rPr>
              <a:t>動画版</a:t>
            </a:r>
          </a:p>
        </p:txBody>
      </p:sp>
      <p:sp>
        <p:nvSpPr>
          <p:cNvPr id="96" name="正方形/長方形 95"/>
          <p:cNvSpPr/>
          <p:nvPr/>
        </p:nvSpPr>
        <p:spPr>
          <a:xfrm>
            <a:off x="4451264" y="3223408"/>
            <a:ext cx="516488" cy="523220"/>
          </a:xfrm>
          <a:prstGeom prst="rect">
            <a:avLst/>
          </a:prstGeom>
        </p:spPr>
        <p:txBody>
          <a:bodyPr wrap="none">
            <a:spAutoFit/>
          </a:bodyPr>
          <a:lstStyle/>
          <a:p>
            <a:r>
              <a:rPr lang="en-US" altLang="ja-JP" sz="2800" dirty="0">
                <a:latin typeface="游ゴシック" panose="020B0400000000000000" pitchFamily="50" charset="-128"/>
                <a:ea typeface="游ゴシック" panose="020B0400000000000000" pitchFamily="50" charset="-128"/>
              </a:rPr>
              <a:t>or</a:t>
            </a:r>
            <a:endParaRPr lang="ja-JP" altLang="en-US" sz="2800" dirty="0">
              <a:latin typeface="游ゴシック" panose="020B0400000000000000" pitchFamily="50" charset="-128"/>
              <a:ea typeface="游ゴシック" panose="020B0400000000000000" pitchFamily="50" charset="-128"/>
            </a:endParaRPr>
          </a:p>
        </p:txBody>
      </p:sp>
      <p:sp>
        <p:nvSpPr>
          <p:cNvPr id="99" name="正方形/長方形 3"/>
          <p:cNvSpPr>
            <a:spLocks noChangeArrowheads="1"/>
          </p:cNvSpPr>
          <p:nvPr/>
        </p:nvSpPr>
        <p:spPr bwMode="auto">
          <a:xfrm>
            <a:off x="255461" y="986934"/>
            <a:ext cx="94179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2000" b="1" dirty="0">
                <a:solidFill>
                  <a:schemeClr val="tx1">
                    <a:lumMod val="65000"/>
                    <a:lumOff val="35000"/>
                  </a:schemeClr>
                </a:solidFill>
                <a:latin typeface="游ゴシック" panose="020B0400000000000000" pitchFamily="50" charset="-128"/>
                <a:ea typeface="游ゴシック" panose="020B0400000000000000" pitchFamily="50" charset="-128"/>
              </a:rPr>
              <a:t>その日アプリを起動したユーザー全員に確実にアプローチできる唯一のスペース</a:t>
            </a:r>
          </a:p>
        </p:txBody>
      </p:sp>
      <p:pic>
        <p:nvPicPr>
          <p:cNvPr id="32" name="図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3713" y="2425507"/>
            <a:ext cx="176197" cy="176197"/>
          </a:xfrm>
          <a:prstGeom prst="rect">
            <a:avLst/>
          </a:prstGeom>
        </p:spPr>
      </p:pic>
      <p:pic>
        <p:nvPicPr>
          <p:cNvPr id="33" name="図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9710" y="2422253"/>
            <a:ext cx="176197" cy="176197"/>
          </a:xfrm>
          <a:prstGeom prst="rect">
            <a:avLst/>
          </a:prstGeom>
        </p:spPr>
      </p:pic>
      <p:sp>
        <p:nvSpPr>
          <p:cNvPr id="34" name="角丸四角形 23"/>
          <p:cNvSpPr/>
          <p:nvPr/>
        </p:nvSpPr>
        <p:spPr>
          <a:xfrm>
            <a:off x="6937131" y="0"/>
            <a:ext cx="2064953"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4</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6</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pic>
        <p:nvPicPr>
          <p:cNvPr id="35" name="図 34"/>
          <p:cNvPicPr>
            <a:picLocks noChangeAspect="1"/>
          </p:cNvPicPr>
          <p:nvPr/>
        </p:nvPicPr>
        <p:blipFill>
          <a:blip r:embed="rId5">
            <a:clrChange>
              <a:clrFrom>
                <a:srgbClr val="000000"/>
              </a:clrFrom>
              <a:clrTo>
                <a:srgbClr val="000000">
                  <a:alpha val="0"/>
                </a:srgbClr>
              </a:clrTo>
            </a:clrChange>
          </a:blip>
          <a:stretch>
            <a:fillRect/>
          </a:stretch>
        </p:blipFill>
        <p:spPr>
          <a:xfrm>
            <a:off x="157823" y="2700193"/>
            <a:ext cx="747559" cy="747559"/>
          </a:xfrm>
          <a:prstGeom prst="rect">
            <a:avLst/>
          </a:prstGeom>
        </p:spPr>
      </p:pic>
      <p:pic>
        <p:nvPicPr>
          <p:cNvPr id="36" name="Picture 2" descr="「Gガイドモバイル」の画像検索結果"/>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1088" y="2702449"/>
            <a:ext cx="752469" cy="752469"/>
          </a:xfrm>
          <a:prstGeom prst="rect">
            <a:avLst/>
          </a:prstGeom>
          <a:noFill/>
          <a:extLst>
            <a:ext uri="{909E8E84-426E-40DD-AFC4-6F175D3DCCD1}">
              <a14:hiddenFill xmlns:a14="http://schemas.microsoft.com/office/drawing/2010/main">
                <a:solidFill>
                  <a:srgbClr val="FFFFFF"/>
                </a:solidFill>
              </a14:hiddenFill>
            </a:ext>
          </a:extLst>
        </p:spPr>
      </p:pic>
      <p:sp>
        <p:nvSpPr>
          <p:cNvPr id="38" name="Text Box 4"/>
          <p:cNvSpPr txBox="1">
            <a:spLocks noChangeArrowheads="1"/>
          </p:cNvSpPr>
          <p:nvPr/>
        </p:nvSpPr>
        <p:spPr bwMode="auto">
          <a:xfrm>
            <a:off x="726489" y="6427292"/>
            <a:ext cx="47378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600" dirty="0">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プレミアムジャックは</a:t>
            </a:r>
            <a:r>
              <a:rPr lang="en-US" altLang="ja-JP" sz="600" dirty="0">
                <a:latin typeface="游ゴシック" panose="020B0400000000000000" pitchFamily="50" charset="-128"/>
                <a:ea typeface="游ゴシック" panose="020B0400000000000000" pitchFamily="50" charset="-128"/>
              </a:rPr>
              <a:t>Android</a:t>
            </a:r>
            <a:r>
              <a:rPr lang="ja-JP" altLang="en-US" sz="600" dirty="0">
                <a:latin typeface="游ゴシック" panose="020B0400000000000000" pitchFamily="50" charset="-128"/>
                <a:ea typeface="游ゴシック" panose="020B0400000000000000" pitchFamily="50" charset="-128"/>
              </a:rPr>
              <a:t>版は</a:t>
            </a:r>
            <a:r>
              <a:rPr lang="ja-JP" altLang="en-US" sz="600">
                <a:latin typeface="游ゴシック" panose="020B0400000000000000" pitchFamily="50" charset="-128"/>
                <a:ea typeface="游ゴシック" panose="020B0400000000000000" pitchFamily="50" charset="-128"/>
              </a:rPr>
              <a:t>アプリバージョン</a:t>
            </a:r>
            <a:r>
              <a:rPr lang="en-US" altLang="ja-JP" sz="600" dirty="0">
                <a:latin typeface="游ゴシック" panose="020B0400000000000000" pitchFamily="50" charset="-128"/>
                <a:ea typeface="游ゴシック" panose="020B0400000000000000" pitchFamily="50" charset="-128"/>
              </a:rPr>
              <a:t>6.8.3</a:t>
            </a:r>
            <a:r>
              <a:rPr lang="ja-JP" altLang="en-US" sz="600">
                <a:latin typeface="游ゴシック" panose="020B0400000000000000" pitchFamily="50" charset="-128"/>
                <a:ea typeface="游ゴシック" panose="020B0400000000000000" pitchFamily="50" charset="-128"/>
              </a:rPr>
              <a:t>以上</a:t>
            </a:r>
            <a:r>
              <a:rPr lang="ja-JP" altLang="en-US" sz="600" dirty="0">
                <a:latin typeface="游ゴシック" panose="020B0400000000000000" pitchFamily="50" charset="-128"/>
                <a:ea typeface="游ゴシック" panose="020B0400000000000000" pitchFamily="50" charset="-128"/>
              </a:rPr>
              <a:t>、</a:t>
            </a:r>
            <a:r>
              <a:rPr lang="en-US" altLang="ja-JP" sz="600" dirty="0">
                <a:latin typeface="游ゴシック" panose="020B0400000000000000" pitchFamily="50" charset="-128"/>
                <a:ea typeface="游ゴシック" panose="020B0400000000000000" pitchFamily="50" charset="-128"/>
              </a:rPr>
              <a:t>iOS</a:t>
            </a:r>
            <a:r>
              <a:rPr lang="ja-JP" altLang="en-US" sz="600" dirty="0">
                <a:latin typeface="游ゴシック" panose="020B0400000000000000" pitchFamily="50" charset="-128"/>
                <a:ea typeface="游ゴシック" panose="020B0400000000000000" pitchFamily="50" charset="-128"/>
              </a:rPr>
              <a:t>版では</a:t>
            </a:r>
            <a:r>
              <a:rPr lang="ja-JP" altLang="en-US" sz="600">
                <a:latin typeface="游ゴシック" panose="020B0400000000000000" pitchFamily="50" charset="-128"/>
                <a:ea typeface="游ゴシック" panose="020B0400000000000000" pitchFamily="50" charset="-128"/>
              </a:rPr>
              <a:t>アプリバージョン</a:t>
            </a:r>
            <a:r>
              <a:rPr lang="en-US" altLang="ja-JP" sz="600" dirty="0">
                <a:latin typeface="游ゴシック" panose="020B0400000000000000" pitchFamily="50" charset="-128"/>
                <a:ea typeface="游ゴシック" panose="020B0400000000000000" pitchFamily="50" charset="-128"/>
              </a:rPr>
              <a:t>2.2.0</a:t>
            </a:r>
            <a:r>
              <a:rPr lang="ja-JP" altLang="en-US" sz="600" dirty="0">
                <a:latin typeface="游ゴシック" panose="020B0400000000000000" pitchFamily="50" charset="-128"/>
                <a:ea typeface="游ゴシック" panose="020B0400000000000000" pitchFamily="50" charset="-128"/>
              </a:rPr>
              <a:t>以上が対象</a:t>
            </a:r>
            <a:r>
              <a:rPr lang="ja-JP" altLang="en-US" sz="600">
                <a:latin typeface="游ゴシック" panose="020B0400000000000000" pitchFamily="50" charset="-128"/>
                <a:ea typeface="游ゴシック" panose="020B0400000000000000" pitchFamily="50" charset="-128"/>
              </a:rPr>
              <a:t>になります。</a:t>
            </a:r>
            <a:endParaRPr lang="ja-JP" altLang="en-US" sz="600" dirty="0">
              <a:latin typeface="游ゴシック" panose="020B0400000000000000" pitchFamily="50" charset="-128"/>
              <a:ea typeface="游ゴシック" panose="020B0400000000000000" pitchFamily="50" charset="-128"/>
            </a:endParaRPr>
          </a:p>
        </p:txBody>
      </p:sp>
      <p:pic>
        <p:nvPicPr>
          <p:cNvPr id="3" name="図 2">
            <a:extLst>
              <a:ext uri="{FF2B5EF4-FFF2-40B4-BE49-F238E27FC236}">
                <a16:creationId xmlns:a16="http://schemas.microsoft.com/office/drawing/2014/main" id="{05419A9D-A890-4559-9D7C-8B9A54F04CAF}"/>
              </a:ext>
            </a:extLst>
          </p:cNvPr>
          <p:cNvPicPr>
            <a:picLocks noChangeAspect="1"/>
          </p:cNvPicPr>
          <p:nvPr/>
        </p:nvPicPr>
        <p:blipFill>
          <a:blip r:embed="rId7">
            <a:clrChange>
              <a:clrFrom>
                <a:srgbClr val="000000"/>
              </a:clrFrom>
              <a:clrTo>
                <a:srgbClr val="000000">
                  <a:alpha val="0"/>
                </a:srgbClr>
              </a:clrTo>
            </a:clrChange>
          </a:blip>
          <a:stretch>
            <a:fillRect/>
          </a:stretch>
        </p:blipFill>
        <p:spPr>
          <a:xfrm>
            <a:off x="655200" y="3574167"/>
            <a:ext cx="724905" cy="724905"/>
          </a:xfrm>
          <a:prstGeom prst="rect">
            <a:avLst/>
          </a:prstGeom>
        </p:spPr>
      </p:pic>
      <p:pic>
        <p:nvPicPr>
          <p:cNvPr id="37" name="図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78927" y="2488530"/>
            <a:ext cx="1040400" cy="1849600"/>
          </a:xfrm>
          <a:prstGeom prst="rect">
            <a:avLst/>
          </a:prstGeom>
        </p:spPr>
      </p:pic>
      <p:sp>
        <p:nvSpPr>
          <p:cNvPr id="4" name="フッター プレースホルダー 3">
            <a:extLst>
              <a:ext uri="{FF2B5EF4-FFF2-40B4-BE49-F238E27FC236}">
                <a16:creationId xmlns:a16="http://schemas.microsoft.com/office/drawing/2014/main" id="{E9353B01-639F-9546-A8E0-CA1A18EE4A76}"/>
              </a:ext>
            </a:extLst>
          </p:cNvPr>
          <p:cNvSpPr>
            <a:spLocks noGrp="1"/>
          </p:cNvSpPr>
          <p:nvPr>
            <p:ph type="ftr" sz="quarter" idx="3"/>
          </p:nvPr>
        </p:nvSpPr>
        <p:spPr/>
        <p:txBody>
          <a:bodyPr/>
          <a:lstStyle/>
          <a:p>
            <a:r>
              <a:rPr lang="en-US" altLang="ja-JP"/>
              <a:t>©IPG Inc. All Rights Reserved</a:t>
            </a:r>
            <a:endParaRPr lang="ja-JP" altLang="en-US" dirty="0"/>
          </a:p>
        </p:txBody>
      </p:sp>
      <p:sp>
        <p:nvSpPr>
          <p:cNvPr id="5" name="スライド番号プレースホルダー 4">
            <a:extLst>
              <a:ext uri="{FF2B5EF4-FFF2-40B4-BE49-F238E27FC236}">
                <a16:creationId xmlns:a16="http://schemas.microsoft.com/office/drawing/2014/main" id="{996CB65F-A8D9-C941-A6B7-2D584F05FA06}"/>
              </a:ext>
            </a:extLst>
          </p:cNvPr>
          <p:cNvSpPr>
            <a:spLocks noGrp="1"/>
          </p:cNvSpPr>
          <p:nvPr>
            <p:ph type="sldNum" sz="quarter" idx="4"/>
          </p:nvPr>
        </p:nvSpPr>
        <p:spPr/>
        <p:txBody>
          <a:bodyPr/>
          <a:lstStyle/>
          <a:p>
            <a:fld id="{5606B6BE-CAE4-49DE-9FA9-57279F23E9C3}" type="slidenum">
              <a:rPr lang="ja-JP" altLang="en-US" smtClean="0"/>
              <a:pPr/>
              <a:t>17</a:t>
            </a:fld>
            <a:endParaRPr lang="ja-JP" altLang="en-US" dirty="0"/>
          </a:p>
        </p:txBody>
      </p:sp>
      <p:sp>
        <p:nvSpPr>
          <p:cNvPr id="39" name="テキスト ボックス 38">
            <a:extLst>
              <a:ext uri="{FF2B5EF4-FFF2-40B4-BE49-F238E27FC236}">
                <a16:creationId xmlns:a16="http://schemas.microsoft.com/office/drawing/2014/main" id="{0FFCD183-8A44-5A4C-919C-61EA9B477551}"/>
              </a:ext>
            </a:extLst>
          </p:cNvPr>
          <p:cNvSpPr txBox="1"/>
          <p:nvPr/>
        </p:nvSpPr>
        <p:spPr>
          <a:xfrm>
            <a:off x="7739955" y="6239169"/>
            <a:ext cx="1492716" cy="184666"/>
          </a:xfrm>
          <a:prstGeom prst="rect">
            <a:avLst/>
          </a:prstGeom>
          <a:noFill/>
        </p:spPr>
        <p:txBody>
          <a:bodyPr wrap="none" rtlCol="0">
            <a:spAutoFit/>
          </a:bodyPr>
          <a:lstStyle/>
          <a:p>
            <a:r>
              <a:rPr kumimoji="1" lang="en-US" altLang="ja-JP" sz="600" dirty="0">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600" dirty="0">
                <a:latin typeface="游ゴシック" panose="020B0400000000000000" pitchFamily="50" charset="-128"/>
                <a:ea typeface="游ゴシック" panose="020B0400000000000000" pitchFamily="50" charset="-128"/>
                <a:cs typeface="メイリオ" panose="020B0604030504040204" pitchFamily="50" charset="-128"/>
              </a:rPr>
              <a:t>上記はすべて税別価格となります。</a:t>
            </a:r>
          </a:p>
        </p:txBody>
      </p:sp>
    </p:spTree>
    <p:extLst>
      <p:ext uri="{BB962C8B-B14F-4D97-AF65-F5344CB8AC3E}">
        <p14:creationId xmlns:p14="http://schemas.microsoft.com/office/powerpoint/2010/main" val="1474892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400" dirty="0">
                <a:solidFill>
                  <a:srgbClr val="0D0D0D"/>
                </a:solidFill>
              </a:rPr>
              <a:t>G</a:t>
            </a:r>
            <a:r>
              <a:rPr lang="ja-JP" altLang="en-US" sz="2400" dirty="0">
                <a:solidFill>
                  <a:srgbClr val="0D0D0D"/>
                </a:solidFill>
              </a:rPr>
              <a:t>ガイドモバイル　オーバーレイバナー広告</a:t>
            </a:r>
            <a:endParaRPr kumimoji="1" lang="ja-JP" altLang="en-US" sz="2400" dirty="0"/>
          </a:p>
        </p:txBody>
      </p:sp>
      <p:sp>
        <p:nvSpPr>
          <p:cNvPr id="4" name="スライド番号プレースホルダー 3"/>
          <p:cNvSpPr>
            <a:spLocks noGrp="1"/>
          </p:cNvSpPr>
          <p:nvPr>
            <p:ph type="sldNum" sz="quarter" idx="4"/>
          </p:nvPr>
        </p:nvSpPr>
        <p:spPr/>
        <p:txBody>
          <a:bodyPr/>
          <a:lstStyle/>
          <a:p>
            <a:fld id="{5606B6BE-CAE4-49DE-9FA9-57279F23E9C3}" type="slidenum">
              <a:rPr lang="ja-JP" altLang="en-US" smtClean="0"/>
              <a:pPr/>
              <a:t>18</a:t>
            </a:fld>
            <a:endParaRPr lang="ja-JP" altLang="en-US" dirty="0"/>
          </a:p>
        </p:txBody>
      </p:sp>
      <p:sp>
        <p:nvSpPr>
          <p:cNvPr id="5" name="フッター プレースホルダー 4"/>
          <p:cNvSpPr>
            <a:spLocks noGrp="1"/>
          </p:cNvSpPr>
          <p:nvPr>
            <p:ph type="ftr" sz="quarter" idx="3"/>
          </p:nvPr>
        </p:nvSpPr>
        <p:spPr/>
        <p:txBody>
          <a:bodyPr/>
          <a:lstStyle/>
          <a:p>
            <a:r>
              <a:rPr lang="en-US" altLang="ja-JP"/>
              <a:t>©IPG Inc. All Rights Reserved</a:t>
            </a:r>
            <a:endParaRPr lang="ja-JP" altLang="en-US" dirty="0"/>
          </a:p>
        </p:txBody>
      </p:sp>
      <p:sp>
        <p:nvSpPr>
          <p:cNvPr id="28" name="正方形/長方形 3"/>
          <p:cNvSpPr>
            <a:spLocks noChangeArrowheads="1"/>
          </p:cNvSpPr>
          <p:nvPr/>
        </p:nvSpPr>
        <p:spPr bwMode="auto">
          <a:xfrm>
            <a:off x="1013460" y="905654"/>
            <a:ext cx="7879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2400" b="1" dirty="0">
                <a:solidFill>
                  <a:schemeClr val="tx1">
                    <a:lumMod val="65000"/>
                    <a:lumOff val="35000"/>
                  </a:schemeClr>
                </a:solidFill>
                <a:latin typeface="游ゴシック" panose="020B0400000000000000" pitchFamily="50" charset="-128"/>
                <a:ea typeface="游ゴシック" panose="020B0400000000000000" pitchFamily="50" charset="-128"/>
              </a:rPr>
              <a:t>圧倒的露出量を活かし、認知拡大／獲得に有効な広告枠</a:t>
            </a:r>
            <a:endParaRPr lang="en-US" altLang="ja-JP" sz="2400" b="1" u="sng" dirty="0">
              <a:solidFill>
                <a:schemeClr val="tx1">
                  <a:lumMod val="65000"/>
                  <a:lumOff val="35000"/>
                </a:schemeClr>
              </a:solidFill>
              <a:latin typeface="游ゴシック" panose="020B0400000000000000" pitchFamily="50" charset="-128"/>
              <a:ea typeface="游ゴシック" panose="020B0400000000000000" pitchFamily="50" charset="-128"/>
            </a:endParaRPr>
          </a:p>
        </p:txBody>
      </p:sp>
      <p:graphicFrame>
        <p:nvGraphicFramePr>
          <p:cNvPr id="38" name="表 37"/>
          <p:cNvGraphicFramePr>
            <a:graphicFrameLocks noGrp="1"/>
          </p:cNvGraphicFramePr>
          <p:nvPr>
            <p:extLst/>
          </p:nvPr>
        </p:nvGraphicFramePr>
        <p:xfrm>
          <a:off x="3555696" y="1469038"/>
          <a:ext cx="5734608" cy="4582205"/>
        </p:xfrm>
        <a:graphic>
          <a:graphicData uri="http://schemas.openxmlformats.org/drawingml/2006/table">
            <a:tbl>
              <a:tblPr/>
              <a:tblGrid>
                <a:gridCol w="1271720">
                  <a:extLst>
                    <a:ext uri="{9D8B030D-6E8A-4147-A177-3AD203B41FA5}">
                      <a16:colId xmlns:a16="http://schemas.microsoft.com/office/drawing/2014/main" val="20000"/>
                    </a:ext>
                  </a:extLst>
                </a:gridCol>
                <a:gridCol w="2231444">
                  <a:extLst>
                    <a:ext uri="{9D8B030D-6E8A-4147-A177-3AD203B41FA5}">
                      <a16:colId xmlns:a16="http://schemas.microsoft.com/office/drawing/2014/main" val="20001"/>
                    </a:ext>
                  </a:extLst>
                </a:gridCol>
                <a:gridCol w="2231444">
                  <a:extLst>
                    <a:ext uri="{9D8B030D-6E8A-4147-A177-3AD203B41FA5}">
                      <a16:colId xmlns:a16="http://schemas.microsoft.com/office/drawing/2014/main" val="3975269308"/>
                    </a:ext>
                  </a:extLst>
                </a:gridCol>
              </a:tblGrid>
              <a:tr h="46051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chemeClr val="bg1"/>
                          </a:solidFill>
                          <a:effectLst/>
                          <a:latin typeface="游ゴシック" panose="020B0400000000000000" pitchFamily="50" charset="-128"/>
                          <a:ea typeface="游ゴシック" panose="020B0400000000000000" pitchFamily="50" charset="-128"/>
                        </a:rPr>
                        <a:t>メニュー名</a:t>
                      </a:r>
                      <a:endParaRPr kumimoji="1" lang="ja-JP" altLang="en-US" sz="12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endParaRPr>
                    </a:p>
                  </a:txBody>
                  <a:tcPr marL="7620" marR="7620" marT="758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 G</a:t>
                      </a:r>
                      <a:r>
                        <a:rPr kumimoji="1" lang="ja-JP" altLang="en-US" sz="14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ガイドモバイル 番組表オーバーレイ広告</a:t>
                      </a:r>
                      <a:endParaRPr kumimoji="1" lang="en-US" altLang="ja-JP" sz="14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endParaRPr>
                    </a:p>
                  </a:txBody>
                  <a:tcPr marL="7620" marR="7620" marT="758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extLst>
                  <a:ext uri="{0D108BD9-81ED-4DB2-BD59-A6C34878D82A}">
                    <a16:rowId xmlns:a16="http://schemas.microsoft.com/office/drawing/2014/main" val="965808936"/>
                  </a:ext>
                </a:extLst>
              </a:tr>
              <a:tr h="355417">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OS</a:t>
                      </a:r>
                      <a:endParaRPr kumimoji="1" lang="ja-JP" altLang="en-US" sz="12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endParaRPr>
                    </a:p>
                  </a:txBody>
                  <a:tcPr marL="7620" marR="7620" marT="758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gridSpan="2">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 Android &amp; </a:t>
                      </a:r>
                      <a:r>
                        <a:rPr kumimoji="1" lang="en-US" altLang="ja-JP" sz="12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iOS </a:t>
                      </a:r>
                      <a:endParaRPr kumimoji="1" lang="en-US" altLang="ja-JP" sz="14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endParaRPr>
                    </a:p>
                  </a:txBody>
                  <a:tcPr marL="7620" marR="7620" marT="758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extLst>
                  <a:ext uri="{0D108BD9-81ED-4DB2-BD59-A6C34878D82A}">
                    <a16:rowId xmlns:a16="http://schemas.microsoft.com/office/drawing/2014/main" val="10000"/>
                  </a:ext>
                </a:extLst>
              </a:tr>
              <a:tr h="383285">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表示形式</a:t>
                      </a:r>
                    </a:p>
                  </a:txBody>
                  <a:tcPr marL="7620" marR="7620" marT="758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gridSpan="2">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 30</a:t>
                      </a:r>
                      <a:r>
                        <a:rPr kumimoji="1" lang="ja-JP" altLang="en-US" sz="14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秒ローテーション</a:t>
                      </a:r>
                      <a:r>
                        <a:rPr kumimoji="1" lang="en-US" altLang="ja-JP" sz="14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1" lang="ja-JP" altLang="en-US" sz="14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期間内</a:t>
                      </a:r>
                      <a:r>
                        <a:rPr kumimoji="1" lang="en-US" altLang="ja-JP" sz="14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1</a:t>
                      </a:r>
                      <a:r>
                        <a:rPr kumimoji="1" lang="ja-JP" altLang="en-US" sz="14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社限定</a:t>
                      </a:r>
                      <a:r>
                        <a:rPr kumimoji="1" lang="en-US" altLang="ja-JP" sz="14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endParaRPr kumimoji="1" lang="ja-JP" altLang="en-US" sz="14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endParaRPr>
                    </a:p>
                  </a:txBody>
                  <a:tcPr marL="7620" marR="7620" marT="758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extLst>
                  <a:ext uri="{0D108BD9-81ED-4DB2-BD59-A6C34878D82A}">
                    <a16:rowId xmlns:a16="http://schemas.microsoft.com/office/drawing/2014/main" val="1994291059"/>
                  </a:ext>
                </a:extLst>
              </a:tr>
              <a:tr h="383285">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掲載エリア</a:t>
                      </a:r>
                    </a:p>
                  </a:txBody>
                  <a:tcPr marL="7620" marR="7620" marT="758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 全国</a:t>
                      </a:r>
                      <a:r>
                        <a:rPr kumimoji="1" lang="en-US" altLang="ja-JP" sz="14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 </a:t>
                      </a:r>
                      <a:endParaRPr kumimoji="1" lang="ja-JP" altLang="en-US" sz="14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endParaRPr>
                    </a:p>
                  </a:txBody>
                  <a:tcPr marL="7620" marR="7620" marT="758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 関東</a:t>
                      </a:r>
                    </a:p>
                  </a:txBody>
                  <a:tcPr marL="7620" marR="7620" marT="758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387042">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想定日数</a:t>
                      </a:r>
                    </a:p>
                  </a:txBody>
                  <a:tcPr marL="7620" marR="7620" marT="758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 </a:t>
                      </a:r>
                      <a:r>
                        <a:rPr kumimoji="1" lang="ja-JP" altLang="en-US" sz="1400" b="0" i="0" u="none" strike="noStrike" cap="none" normalizeH="0" baseline="0">
                          <a:ln>
                            <a:noFill/>
                          </a:ln>
                          <a:solidFill>
                            <a:srgbClr val="000000"/>
                          </a:solidFill>
                          <a:effectLst/>
                          <a:latin typeface="游ゴシック" panose="020B0400000000000000" pitchFamily="50" charset="-128"/>
                          <a:ea typeface="游ゴシック" panose="020B0400000000000000" pitchFamily="50" charset="-128"/>
                        </a:rPr>
                        <a:t>連続する</a:t>
                      </a:r>
                      <a:r>
                        <a:rPr kumimoji="1" lang="en-US" altLang="ja-JP" sz="14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2</a:t>
                      </a:r>
                      <a:r>
                        <a:rPr kumimoji="1" lang="ja-JP" altLang="en-US" sz="14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日間～</a:t>
                      </a:r>
                    </a:p>
                  </a:txBody>
                  <a:tcPr marL="7620" marR="7620" marT="758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 </a:t>
                      </a:r>
                      <a:r>
                        <a:rPr kumimoji="1" lang="ja-JP" altLang="en-US" sz="1400" b="0" i="0" u="none" strike="noStrike" cap="none" normalizeH="0" baseline="0">
                          <a:ln>
                            <a:noFill/>
                          </a:ln>
                          <a:solidFill>
                            <a:srgbClr val="000000"/>
                          </a:solidFill>
                          <a:effectLst/>
                          <a:latin typeface="游ゴシック" panose="020B0400000000000000" pitchFamily="50" charset="-128"/>
                          <a:ea typeface="游ゴシック" panose="020B0400000000000000" pitchFamily="50" charset="-128"/>
                        </a:rPr>
                        <a:t>連続する</a:t>
                      </a:r>
                      <a:r>
                        <a:rPr kumimoji="1" lang="en-US" altLang="ja-JP" sz="14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2</a:t>
                      </a:r>
                      <a:r>
                        <a:rPr kumimoji="1" lang="ja-JP" altLang="en-US" sz="14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日間～</a:t>
                      </a:r>
                    </a:p>
                  </a:txBody>
                  <a:tcPr marL="7620" marR="7620" marT="758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387042">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想定露出量</a:t>
                      </a:r>
                    </a:p>
                  </a:txBody>
                  <a:tcPr marL="7620" marR="7620" marT="758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 </a:t>
                      </a:r>
                      <a:r>
                        <a:rPr kumimoji="1" lang="ja-JP" altLang="en-US" sz="14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約</a:t>
                      </a:r>
                      <a:r>
                        <a:rPr kumimoji="1" lang="en-US" altLang="ja-JP" sz="14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100</a:t>
                      </a:r>
                      <a:r>
                        <a:rPr kumimoji="1" lang="ja-JP" altLang="en-US" sz="14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万</a:t>
                      </a:r>
                      <a:r>
                        <a:rPr kumimoji="1" lang="en-US" altLang="ja-JP" sz="14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imp</a:t>
                      </a:r>
                      <a:r>
                        <a:rPr kumimoji="1" lang="ja-JP" altLang="en-US" sz="14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p>
                  </a:txBody>
                  <a:tcPr marL="7620" marR="7620" marT="758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 </a:t>
                      </a:r>
                      <a:r>
                        <a:rPr kumimoji="1" lang="ja-JP" altLang="en-US" sz="14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約</a:t>
                      </a:r>
                      <a:r>
                        <a:rPr kumimoji="1" lang="en-US" altLang="ja-JP" sz="14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45</a:t>
                      </a:r>
                      <a:r>
                        <a:rPr kumimoji="1" lang="ja-JP" altLang="en-US" sz="14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万</a:t>
                      </a:r>
                      <a:r>
                        <a:rPr kumimoji="1" lang="en-US" altLang="ja-JP" sz="14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imp</a:t>
                      </a:r>
                      <a:r>
                        <a:rPr kumimoji="1" lang="ja-JP" altLang="en-US" sz="14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p>
                  </a:txBody>
                  <a:tcPr marL="7620" marR="7620" marT="758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807945407"/>
                  </a:ext>
                </a:extLst>
              </a:tr>
              <a:tr h="387042">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掲載料金</a:t>
                      </a:r>
                      <a:r>
                        <a:rPr kumimoji="1" lang="en-US" altLang="ja-JP" sz="8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a:t>
                      </a:r>
                      <a:r>
                        <a:rPr kumimoji="1" lang="ja-JP" altLang="en-US" sz="8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税別</a:t>
                      </a:r>
                      <a:r>
                        <a:rPr kumimoji="1" lang="en-US" altLang="ja-JP" sz="8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a:t>
                      </a:r>
                      <a:endParaRPr kumimoji="1" lang="ja-JP" altLang="en-US" sz="8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endParaRPr>
                    </a:p>
                  </a:txBody>
                  <a:tcPr marL="7620" marR="7620" marT="758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 \200,000</a:t>
                      </a:r>
                      <a:r>
                        <a:rPr kumimoji="1" lang="ja-JP" altLang="en-US" sz="14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endParaRPr kumimoji="1" lang="en-US" altLang="ja-JP" sz="14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endParaRPr>
                    </a:p>
                  </a:txBody>
                  <a:tcPr marL="7620" marR="7620" marT="758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 \150,000</a:t>
                      </a:r>
                      <a:r>
                        <a:rPr kumimoji="1" lang="ja-JP" altLang="en-US" sz="1400" b="0" i="0" u="none" strike="noStrike" cap="none" normalizeH="0" baseline="0">
                          <a:ln>
                            <a:noFill/>
                          </a:ln>
                          <a:solidFill>
                            <a:srgbClr val="000000"/>
                          </a:solidFill>
                          <a:effectLst/>
                          <a:latin typeface="游ゴシック" panose="020B0400000000000000" pitchFamily="50" charset="-128"/>
                          <a:ea typeface="游ゴシック" panose="020B0400000000000000" pitchFamily="50" charset="-128"/>
                        </a:rPr>
                        <a:t>～</a:t>
                      </a:r>
                      <a:endParaRPr kumimoji="1" lang="en-US" altLang="ja-JP" sz="14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endParaRPr>
                    </a:p>
                  </a:txBody>
                  <a:tcPr marL="7620" marR="7620" marT="758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3415400800"/>
                  </a:ext>
                </a:extLst>
              </a:tr>
              <a:tr h="6551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入稿物</a:t>
                      </a:r>
                    </a:p>
                  </a:txBody>
                  <a:tcPr marL="7620" marR="7620" marT="758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・バナー</a:t>
                      </a:r>
                      <a:r>
                        <a:rPr kumimoji="1" lang="en-US" altLang="ja-JP" sz="11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1" lang="ja-JP" altLang="en-US" sz="11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横</a:t>
                      </a:r>
                      <a:r>
                        <a:rPr kumimoji="1" lang="en-US" altLang="ja-JP" sz="11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320x</a:t>
                      </a:r>
                      <a:r>
                        <a:rPr kumimoji="1" lang="ja-JP" altLang="en-US" sz="11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縦</a:t>
                      </a:r>
                      <a:r>
                        <a:rPr kumimoji="1" lang="en-US" altLang="ja-JP" sz="11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50px</a:t>
                      </a:r>
                      <a:r>
                        <a:rPr kumimoji="1" lang="ja-JP" altLang="en-US" sz="1100" b="0" i="0" u="none" strike="noStrike" cap="none" normalizeH="0" baseline="0" dirty="0" err="1">
                          <a:ln>
                            <a:noFill/>
                          </a:ln>
                          <a:solidFill>
                            <a:srgbClr val="000000"/>
                          </a:solidFill>
                          <a:effectLst/>
                          <a:latin typeface="游ゴシック" panose="020B0400000000000000" pitchFamily="50" charset="-128"/>
                          <a:ea typeface="游ゴシック" panose="020B0400000000000000" pitchFamily="50" charset="-128"/>
                        </a:rPr>
                        <a:t>、</a:t>
                      </a:r>
                      <a:r>
                        <a:rPr kumimoji="1" lang="en-US" altLang="ja-JP" sz="11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jpg/gif/</a:t>
                      </a:r>
                      <a:r>
                        <a:rPr kumimoji="1" lang="en-US" altLang="ja-JP" sz="1100" b="0" i="0" u="none" strike="noStrike" cap="none" normalizeH="0" baseline="0" dirty="0" err="1">
                          <a:ln>
                            <a:noFill/>
                          </a:ln>
                          <a:solidFill>
                            <a:srgbClr val="000000"/>
                          </a:solidFill>
                          <a:effectLst/>
                          <a:latin typeface="游ゴシック" panose="020B0400000000000000" pitchFamily="50" charset="-128"/>
                          <a:ea typeface="游ゴシック" panose="020B0400000000000000" pitchFamily="50" charset="-128"/>
                        </a:rPr>
                        <a:t>png</a:t>
                      </a:r>
                      <a:r>
                        <a:rPr kumimoji="1" lang="ja-JP" altLang="en-US" sz="11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）、ファイルサイズ</a:t>
                      </a:r>
                      <a:r>
                        <a:rPr kumimoji="1" lang="en-US" altLang="ja-JP" sz="11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150KB</a:t>
                      </a:r>
                      <a:r>
                        <a:rPr kumimoji="1" lang="ja-JP" altLang="en-US" sz="11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以内</a:t>
                      </a:r>
                      <a:endParaRPr kumimoji="1" lang="en-US" altLang="ja-JP" sz="11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endParaRPr>
                    </a:p>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・リンク先</a:t>
                      </a:r>
                      <a:r>
                        <a:rPr kumimoji="1" lang="en-US" altLang="ja-JP" sz="11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URL</a:t>
                      </a:r>
                    </a:p>
                    <a:p>
                      <a:pPr marL="0" marR="0" lvl="0" indent="0" algn="l" defTabSz="914400" rtl="0" eaLnBrk="1" fontAlgn="ctr" latinLnBrk="0" hangingPunct="1">
                        <a:lnSpc>
                          <a:spcPct val="100000"/>
                        </a:lnSpc>
                        <a:spcBef>
                          <a:spcPct val="0"/>
                        </a:spcBef>
                        <a:spcAft>
                          <a:spcPct val="0"/>
                        </a:spcAft>
                        <a:buClrTx/>
                        <a:buSzTx/>
                        <a:buFontTx/>
                        <a:buNone/>
                        <a:tabLst/>
                      </a:pPr>
                      <a:endParaRPr kumimoji="1" lang="en-US" altLang="ja-JP" sz="3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endParaRPr>
                    </a:p>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1" lang="ja-JP" altLang="en-US" sz="9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掲載可能原稿は</a:t>
                      </a:r>
                      <a:r>
                        <a:rPr kumimoji="1" lang="en-US" altLang="ja-JP" sz="9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1</a:t>
                      </a:r>
                      <a:r>
                        <a:rPr kumimoji="1" lang="ja-JP" altLang="en-US" sz="9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本まで</a:t>
                      </a:r>
                      <a:endParaRPr kumimoji="1" lang="en-US" altLang="ja-JP" sz="9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endParaRPr>
                    </a:p>
                  </a:txBody>
                  <a:tcPr marL="7620" marR="7620" marT="758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extLst>
                  <a:ext uri="{0D108BD9-81ED-4DB2-BD59-A6C34878D82A}">
                    <a16:rowId xmlns:a16="http://schemas.microsoft.com/office/drawing/2014/main" val="231681499"/>
                  </a:ext>
                </a:extLst>
              </a:tr>
              <a:tr h="4062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chemeClr val="bg1"/>
                          </a:solidFill>
                          <a:effectLst/>
                          <a:latin typeface="游ゴシック" panose="020B0400000000000000" pitchFamily="50" charset="-128"/>
                          <a:ea typeface="游ゴシック" panose="020B0400000000000000" pitchFamily="50" charset="-128"/>
                        </a:rPr>
                        <a:t>入稿期限</a:t>
                      </a:r>
                      <a:endParaRPr kumimoji="1" lang="ja-JP" altLang="en-US" sz="12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endParaRPr>
                    </a:p>
                  </a:txBody>
                  <a:tcPr marL="7620" marR="7620" marT="758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 掲載開始日の</a:t>
                      </a:r>
                      <a:r>
                        <a:rPr kumimoji="1" lang="en-US" altLang="ja-JP" sz="14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4</a:t>
                      </a:r>
                      <a:r>
                        <a:rPr kumimoji="1" lang="ja-JP" altLang="en-US" sz="14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営業日前</a:t>
                      </a:r>
                      <a:endParaRPr kumimoji="1" lang="en-US" altLang="ja-JP" sz="14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endParaRPr>
                    </a:p>
                  </a:txBody>
                  <a:tcPr marL="7620" marR="7620" marT="758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extLst>
                  <a:ext uri="{0D108BD9-81ED-4DB2-BD59-A6C34878D82A}">
                    <a16:rowId xmlns:a16="http://schemas.microsoft.com/office/drawing/2014/main" val="1431694010"/>
                  </a:ext>
                </a:extLst>
              </a:tr>
              <a:tr h="76186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注意事項</a:t>
                      </a:r>
                    </a:p>
                  </a:txBody>
                  <a:tcPr marL="7620" marR="7620" marT="758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・期間内</a:t>
                      </a:r>
                      <a:r>
                        <a:rPr kumimoji="1" lang="en-US" altLang="ja-JP" sz="8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1</a:t>
                      </a:r>
                      <a:r>
                        <a:rPr kumimoji="1" lang="ja-JP" altLang="en-US" sz="8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社限定商品となります。</a:t>
                      </a:r>
                      <a:endParaRPr kumimoji="1" lang="en-US" altLang="ja-JP" sz="8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endParaRPr>
                    </a:p>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　ご希望の日程で既にお申し込みがあった場合はお受けできかねることもございます。</a:t>
                      </a:r>
                      <a:endParaRPr kumimoji="1" lang="en-US" altLang="ja-JP" sz="8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endParaRPr>
                    </a:p>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・期間内の素材差し替えは別途費用</a:t>
                      </a:r>
                      <a:r>
                        <a:rPr kumimoji="1" lang="en-US" altLang="ja-JP" sz="8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(2</a:t>
                      </a:r>
                      <a:r>
                        <a:rPr kumimoji="1" lang="ja-JP" altLang="en-US" sz="8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万円</a:t>
                      </a:r>
                      <a:r>
                        <a:rPr kumimoji="1" lang="en-US" altLang="ja-JP" sz="5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1" lang="ja-JP" altLang="en-US" sz="5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税別</a:t>
                      </a:r>
                      <a:r>
                        <a:rPr kumimoji="1" lang="en-US" altLang="ja-JP" sz="5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1" lang="en-US" altLang="ja-JP" sz="8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1" lang="ja-JP" altLang="en-US" sz="8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回</a:t>
                      </a:r>
                      <a:r>
                        <a:rPr kumimoji="1" lang="en-US" altLang="ja-JP" sz="8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1" lang="ja-JP" altLang="en-US" sz="8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が発生いたします。</a:t>
                      </a:r>
                      <a:endParaRPr kumimoji="1" lang="en-US" altLang="ja-JP" sz="8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endParaRPr>
                    </a:p>
                    <a:p>
                      <a:pPr marL="0" marR="0" lvl="0" indent="0" algn="l" defTabSz="914400" rtl="0" eaLnBrk="1" fontAlgn="ctr" latinLnBrk="0" hangingPunct="1">
                        <a:lnSpc>
                          <a:spcPct val="100000"/>
                        </a:lnSpc>
                        <a:spcBef>
                          <a:spcPct val="0"/>
                        </a:spcBef>
                        <a:spcAft>
                          <a:spcPct val="0"/>
                        </a:spcAft>
                        <a:buClrTx/>
                        <a:buSzTx/>
                        <a:buFontTx/>
                        <a:buNone/>
                        <a:tabLst/>
                        <a:defRPr/>
                      </a:pPr>
                      <a:r>
                        <a:rPr kumimoji="1" lang="ja-JP" altLang="en-US" sz="8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・掲載は原則</a:t>
                      </a:r>
                      <a:r>
                        <a:rPr kumimoji="1" lang="en-US" altLang="ja-JP" sz="8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0:00~24:00</a:t>
                      </a:r>
                      <a:r>
                        <a:rPr kumimoji="1" lang="ja-JP" altLang="en-US" sz="8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となります。</a:t>
                      </a:r>
                      <a:endParaRPr kumimoji="1" lang="en-US" altLang="ja-JP" sz="8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endParaRPr>
                    </a:p>
                    <a:p>
                      <a:pPr marL="0" marR="0" lvl="0" indent="0" algn="l" defTabSz="914400" rtl="0" eaLnBrk="1" fontAlgn="ctr" latinLnBrk="0" hangingPunct="1">
                        <a:lnSpc>
                          <a:spcPct val="100000"/>
                        </a:lnSpc>
                        <a:spcBef>
                          <a:spcPct val="0"/>
                        </a:spcBef>
                        <a:spcAft>
                          <a:spcPct val="0"/>
                        </a:spcAft>
                        <a:buClrTx/>
                        <a:buSzTx/>
                        <a:buFontTx/>
                        <a:buNone/>
                        <a:tabLst/>
                        <a:defRPr/>
                      </a:pPr>
                      <a:r>
                        <a:rPr kumimoji="1" lang="ja-JP" altLang="en-US" sz="105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a:t>
                      </a:r>
                      <a:r>
                        <a:rPr kumimoji="0" lang="en-US" altLang="ja-JP" sz="800" dirty="0">
                          <a:latin typeface="游ゴシック" panose="020B0400000000000000" pitchFamily="50" charset="-128"/>
                          <a:ea typeface="游ゴシック" panose="020B0400000000000000" pitchFamily="50" charset="-128"/>
                        </a:rPr>
                        <a:t>IPG</a:t>
                      </a:r>
                      <a:r>
                        <a:rPr kumimoji="0" lang="ja-JP" altLang="en-US" sz="800" dirty="0">
                          <a:latin typeface="游ゴシック" panose="020B0400000000000000" pitchFamily="50" charset="-128"/>
                          <a:ea typeface="游ゴシック" panose="020B0400000000000000" pitchFamily="50" charset="-128"/>
                        </a:rPr>
                        <a:t>社にて表現考査がございます。</a:t>
                      </a:r>
                      <a:endParaRPr kumimoji="0" lang="en-US" altLang="ja-JP" sz="800" dirty="0">
                        <a:latin typeface="游ゴシック" panose="020B0400000000000000" pitchFamily="50" charset="-128"/>
                        <a:ea typeface="游ゴシック" panose="020B0400000000000000" pitchFamily="50" charset="-128"/>
                      </a:endParaRPr>
                    </a:p>
                    <a:p>
                      <a:pPr marL="0" marR="0" lvl="0" indent="0" algn="l" defTabSz="914400" rtl="0" eaLnBrk="1" fontAlgn="ctr" latinLnBrk="0" hangingPunct="1">
                        <a:lnSpc>
                          <a:spcPct val="100000"/>
                        </a:lnSpc>
                        <a:spcBef>
                          <a:spcPct val="0"/>
                        </a:spcBef>
                        <a:spcAft>
                          <a:spcPct val="0"/>
                        </a:spcAft>
                        <a:buClrTx/>
                        <a:buSzTx/>
                        <a:buFontTx/>
                        <a:buNone/>
                        <a:tabLst/>
                        <a:defRPr/>
                      </a:pPr>
                      <a:r>
                        <a:rPr kumimoji="0" lang="ja-JP" altLang="en-US" sz="800" dirty="0">
                          <a:latin typeface="游ゴシック" panose="020B0400000000000000" pitchFamily="50" charset="-128"/>
                          <a:ea typeface="游ゴシック" panose="020B0400000000000000" pitchFamily="50" charset="-128"/>
                        </a:rPr>
                        <a:t>　 広告表現内容によっては、掲載をお断りする場合もございます。</a:t>
                      </a:r>
                      <a:endParaRPr kumimoji="0" lang="en-US" altLang="ja-JP" sz="800" dirty="0">
                        <a:latin typeface="游ゴシック" panose="020B0400000000000000" pitchFamily="50" charset="-128"/>
                        <a:ea typeface="游ゴシック" panose="020B0400000000000000" pitchFamily="50" charset="-128"/>
                      </a:endParaRPr>
                    </a:p>
                  </a:txBody>
                  <a:tcPr marL="7620" marR="7620" marT="758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extLst>
                  <a:ext uri="{0D108BD9-81ED-4DB2-BD59-A6C34878D82A}">
                    <a16:rowId xmlns:a16="http://schemas.microsoft.com/office/drawing/2014/main" val="2387643390"/>
                  </a:ext>
                </a:extLst>
              </a:tr>
            </a:tbl>
          </a:graphicData>
        </a:graphic>
      </p:graphicFrame>
      <p:sp>
        <p:nvSpPr>
          <p:cNvPr id="40" name="テキスト ボックス 39"/>
          <p:cNvSpPr txBox="1"/>
          <p:nvPr/>
        </p:nvSpPr>
        <p:spPr>
          <a:xfrm>
            <a:off x="4343209" y="6039990"/>
            <a:ext cx="4965025" cy="276999"/>
          </a:xfrm>
          <a:prstGeom prst="rect">
            <a:avLst/>
          </a:prstGeom>
          <a:noFill/>
        </p:spPr>
        <p:txBody>
          <a:bodyPr wrap="square" rtlCol="0">
            <a:spAutoFit/>
          </a:bodyPr>
          <a:lstStyle/>
          <a:p>
            <a:pPr algn="r"/>
            <a:r>
              <a:rPr lang="en-US" altLang="ja-JP" sz="600" dirty="0">
                <a:latin typeface="游ゴシック" panose="020B0400000000000000" pitchFamily="50" charset="-128"/>
                <a:ea typeface="游ゴシック" panose="020B0400000000000000" pitchFamily="50" charset="-128"/>
              </a:rPr>
              <a:t>Android</a:t>
            </a:r>
            <a:r>
              <a:rPr lang="ja-JP" altLang="en-US" sz="600" dirty="0">
                <a:latin typeface="游ゴシック" panose="020B0400000000000000" pitchFamily="50" charset="-128"/>
                <a:ea typeface="游ゴシック" panose="020B0400000000000000" pitchFamily="50" charset="-128"/>
              </a:rPr>
              <a:t>版は</a:t>
            </a:r>
            <a:r>
              <a:rPr lang="ja-JP" altLang="en-US" sz="600">
                <a:latin typeface="游ゴシック" panose="020B0400000000000000" pitchFamily="50" charset="-128"/>
                <a:ea typeface="游ゴシック" panose="020B0400000000000000" pitchFamily="50" charset="-128"/>
              </a:rPr>
              <a:t>アプリバージョン</a:t>
            </a:r>
            <a:r>
              <a:rPr lang="en-US" altLang="ja-JP" sz="600" dirty="0">
                <a:latin typeface="游ゴシック" panose="020B0400000000000000" pitchFamily="50" charset="-128"/>
                <a:ea typeface="游ゴシック" panose="020B0400000000000000" pitchFamily="50" charset="-128"/>
              </a:rPr>
              <a:t>6.8.3</a:t>
            </a:r>
            <a:r>
              <a:rPr lang="ja-JP" altLang="en-US" sz="600">
                <a:latin typeface="游ゴシック" panose="020B0400000000000000" pitchFamily="50" charset="-128"/>
                <a:ea typeface="游ゴシック" panose="020B0400000000000000" pitchFamily="50" charset="-128"/>
              </a:rPr>
              <a:t>以上</a:t>
            </a:r>
            <a:r>
              <a:rPr lang="ja-JP" altLang="en-US" sz="600" dirty="0">
                <a:latin typeface="游ゴシック" panose="020B0400000000000000" pitchFamily="50" charset="-128"/>
                <a:ea typeface="游ゴシック" panose="020B0400000000000000" pitchFamily="50" charset="-128"/>
              </a:rPr>
              <a:t>、</a:t>
            </a:r>
            <a:r>
              <a:rPr lang="en-US" altLang="ja-JP" sz="600" dirty="0">
                <a:latin typeface="游ゴシック" panose="020B0400000000000000" pitchFamily="50" charset="-128"/>
                <a:ea typeface="游ゴシック" panose="020B0400000000000000" pitchFamily="50" charset="-128"/>
              </a:rPr>
              <a:t>iOS</a:t>
            </a:r>
            <a:r>
              <a:rPr lang="ja-JP" altLang="en-US" sz="600" dirty="0">
                <a:latin typeface="游ゴシック" panose="020B0400000000000000" pitchFamily="50" charset="-128"/>
                <a:ea typeface="游ゴシック" panose="020B0400000000000000" pitchFamily="50" charset="-128"/>
              </a:rPr>
              <a:t>版では</a:t>
            </a:r>
            <a:r>
              <a:rPr lang="ja-JP" altLang="en-US" sz="600">
                <a:latin typeface="游ゴシック" panose="020B0400000000000000" pitchFamily="50" charset="-128"/>
                <a:ea typeface="游ゴシック" panose="020B0400000000000000" pitchFamily="50" charset="-128"/>
              </a:rPr>
              <a:t>アプリバージョン</a:t>
            </a:r>
            <a:r>
              <a:rPr lang="en-US" altLang="ja-JP" sz="600" dirty="0">
                <a:latin typeface="游ゴシック" panose="020B0400000000000000" pitchFamily="50" charset="-128"/>
                <a:ea typeface="游ゴシック" panose="020B0400000000000000" pitchFamily="50" charset="-128"/>
              </a:rPr>
              <a:t>2.5.0</a:t>
            </a:r>
            <a:r>
              <a:rPr lang="ja-JP" altLang="en-US" sz="600" dirty="0">
                <a:latin typeface="游ゴシック" panose="020B0400000000000000" pitchFamily="50" charset="-128"/>
                <a:ea typeface="游ゴシック" panose="020B0400000000000000" pitchFamily="50" charset="-128"/>
              </a:rPr>
              <a:t>以上が対象</a:t>
            </a:r>
            <a:r>
              <a:rPr lang="ja-JP" altLang="en-US" sz="600">
                <a:latin typeface="游ゴシック" panose="020B0400000000000000" pitchFamily="50" charset="-128"/>
                <a:ea typeface="游ゴシック" panose="020B0400000000000000" pitchFamily="50" charset="-128"/>
              </a:rPr>
              <a:t>になります。</a:t>
            </a:r>
            <a:endParaRPr lang="en-US" altLang="ja-JP" sz="600" dirty="0">
              <a:latin typeface="游ゴシック" panose="020B0400000000000000" pitchFamily="50" charset="-128"/>
              <a:ea typeface="游ゴシック" panose="020B0400000000000000" pitchFamily="50" charset="-128"/>
            </a:endParaRPr>
          </a:p>
          <a:p>
            <a:pPr algn="r"/>
            <a:r>
              <a:rPr lang="en-US" altLang="ja-JP" sz="6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600">
                <a:latin typeface="游ゴシック" panose="020B0400000000000000" pitchFamily="50" charset="-128"/>
                <a:ea typeface="游ゴシック" panose="020B0400000000000000" pitchFamily="50" charset="-128"/>
                <a:cs typeface="メイリオ" panose="020B0604030504040204" pitchFamily="50" charset="-128"/>
              </a:rPr>
              <a:t>上記はすべて税別価格となります。</a:t>
            </a:r>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490" y="1596100"/>
            <a:ext cx="2187085" cy="4569398"/>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966" y="2098107"/>
            <a:ext cx="1974134" cy="3509572"/>
          </a:xfrm>
          <a:prstGeom prst="rect">
            <a:avLst/>
          </a:prstGeom>
        </p:spPr>
      </p:pic>
      <p:sp>
        <p:nvSpPr>
          <p:cNvPr id="43" name="正方形/長方形 55"/>
          <p:cNvSpPr>
            <a:spLocks noChangeArrowheads="1"/>
          </p:cNvSpPr>
          <p:nvPr/>
        </p:nvSpPr>
        <p:spPr bwMode="auto">
          <a:xfrm>
            <a:off x="3250022" y="6356648"/>
            <a:ext cx="65934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ご希望のエリア</a:t>
            </a:r>
            <a:r>
              <a:rPr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掲載期間がございましたら、お気軽にお問い合わせ下さい。</a:t>
            </a:r>
            <a:endParaRPr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9" name="角丸四角形 23">
            <a:extLst>
              <a:ext uri="{FF2B5EF4-FFF2-40B4-BE49-F238E27FC236}">
                <a16:creationId xmlns:a16="http://schemas.microsoft.com/office/drawing/2014/main" id="{9A5ED34C-C5A0-45CD-BE55-F6F6C30513A6}"/>
              </a:ext>
            </a:extLst>
          </p:cNvPr>
          <p:cNvSpPr/>
          <p:nvPr/>
        </p:nvSpPr>
        <p:spPr>
          <a:xfrm>
            <a:off x="6937131" y="0"/>
            <a:ext cx="2064953"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4</a:t>
            </a: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6</a:t>
            </a: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7" name="正方形/長方形 16"/>
          <p:cNvSpPr/>
          <p:nvPr/>
        </p:nvSpPr>
        <p:spPr>
          <a:xfrm>
            <a:off x="1030966" y="5034909"/>
            <a:ext cx="1983484" cy="3273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dirty="0">
                <a:latin typeface="游ゴシック" panose="020B0400000000000000" pitchFamily="50" charset="-128"/>
                <a:ea typeface="游ゴシック" panose="020B0400000000000000" pitchFamily="50" charset="-128"/>
              </a:rPr>
              <a:t>Ad</a:t>
            </a:r>
            <a:endParaRPr kumimoji="1" lang="ja-JP" altLang="en-US" sz="11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641456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4"/>
          <p:cNvSpPr>
            <a:spLocks noChangeArrowheads="1"/>
          </p:cNvSpPr>
          <p:nvPr/>
        </p:nvSpPr>
        <p:spPr bwMode="auto">
          <a:xfrm>
            <a:off x="459105" y="3518086"/>
            <a:ext cx="4425950" cy="2181674"/>
          </a:xfrm>
          <a:prstGeom prst="rect">
            <a:avLst/>
          </a:prstGeom>
          <a:solidFill>
            <a:schemeClr val="bg1"/>
          </a:solidFill>
          <a:ln w="12700" algn="ctr">
            <a:solidFill>
              <a:schemeClr val="bg1">
                <a:lumMod val="65000"/>
              </a:schemeClr>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lang="ja-JP" altLang="en-US">
              <a:solidFill>
                <a:prstClr val="black"/>
              </a:solidFill>
              <a:latin typeface="游ゴシック" panose="020B0400000000000000" pitchFamily="50" charset="-128"/>
              <a:ea typeface="游ゴシック" panose="020B0400000000000000" pitchFamily="50" charset="-128"/>
            </a:endParaRPr>
          </a:p>
        </p:txBody>
      </p:sp>
      <p:sp>
        <p:nvSpPr>
          <p:cNvPr id="2" name="タイトル 1"/>
          <p:cNvSpPr>
            <a:spLocks noGrp="1"/>
          </p:cNvSpPr>
          <p:nvPr>
            <p:ph type="title"/>
          </p:nvPr>
        </p:nvSpPr>
        <p:spPr/>
        <p:txBody>
          <a:bodyPr/>
          <a:lstStyle/>
          <a:p>
            <a:r>
              <a:rPr lang="en-US" altLang="ja-JP" sz="2400" dirty="0">
                <a:latin typeface="游ゴシック" panose="020B0400000000000000" pitchFamily="50" charset="-128"/>
                <a:ea typeface="游ゴシック" panose="020B0400000000000000" pitchFamily="50" charset="-128"/>
              </a:rPr>
              <a:t>IPG</a:t>
            </a:r>
            <a:r>
              <a:rPr lang="ja-JP" altLang="en-US" sz="2400" dirty="0">
                <a:latin typeface="游ゴシック" panose="020B0400000000000000" pitchFamily="50" charset="-128"/>
                <a:ea typeface="游ゴシック" panose="020B0400000000000000" pitchFamily="50" charset="-128"/>
              </a:rPr>
              <a:t>で素材制作を承る場合の制作費について</a:t>
            </a:r>
            <a:endParaRPr kumimoji="1" lang="ja-JP" altLang="en-US" sz="2400" dirty="0">
              <a:latin typeface="游ゴシック" panose="020B0400000000000000" pitchFamily="50" charset="-128"/>
              <a:ea typeface="游ゴシック" panose="020B0400000000000000" pitchFamily="50" charset="-128"/>
            </a:endParaRPr>
          </a:p>
        </p:txBody>
      </p:sp>
      <p:sp>
        <p:nvSpPr>
          <p:cNvPr id="4" name="フッター プレースホルダー 3"/>
          <p:cNvSpPr>
            <a:spLocks noGrp="1"/>
          </p:cNvSpPr>
          <p:nvPr>
            <p:ph type="ftr" sz="quarter" idx="3"/>
          </p:nvPr>
        </p:nvSpPr>
        <p:spPr/>
        <p:txBody>
          <a:bodyPr/>
          <a:lstStyle/>
          <a:p>
            <a:r>
              <a:rPr lang="en-US" altLang="ja-JP" dirty="0">
                <a:solidFill>
                  <a:prstClr val="white"/>
                </a:solidFill>
                <a:latin typeface="游ゴシック" panose="020B0400000000000000" pitchFamily="50" charset="-128"/>
                <a:ea typeface="游ゴシック" panose="020B0400000000000000" pitchFamily="50" charset="-128"/>
              </a:rPr>
              <a:t>©IPG </a:t>
            </a:r>
            <a:r>
              <a:rPr lang="en-US" altLang="ja-JP" dirty="0" err="1">
                <a:solidFill>
                  <a:prstClr val="white"/>
                </a:solidFill>
                <a:latin typeface="游ゴシック" panose="020B0400000000000000" pitchFamily="50" charset="-128"/>
                <a:ea typeface="游ゴシック" panose="020B0400000000000000" pitchFamily="50" charset="-128"/>
              </a:rPr>
              <a:t>inc.</a:t>
            </a:r>
            <a:r>
              <a:rPr lang="en-US" altLang="ja-JP" dirty="0">
                <a:solidFill>
                  <a:prstClr val="white"/>
                </a:solidFill>
                <a:latin typeface="游ゴシック" panose="020B0400000000000000" pitchFamily="50" charset="-128"/>
                <a:ea typeface="游ゴシック" panose="020B0400000000000000" pitchFamily="50" charset="-128"/>
              </a:rPr>
              <a:t> All Rights Reserved.</a:t>
            </a:r>
            <a:endParaRPr lang="ja-JP" altLang="en-US" dirty="0">
              <a:solidFill>
                <a:prstClr val="white"/>
              </a:solidFill>
              <a:latin typeface="游ゴシック" panose="020B0400000000000000" pitchFamily="50" charset="-128"/>
              <a:ea typeface="游ゴシック" panose="020B0400000000000000" pitchFamily="50" charset="-128"/>
            </a:endParaRPr>
          </a:p>
        </p:txBody>
      </p:sp>
      <p:sp>
        <p:nvSpPr>
          <p:cNvPr id="5" name="スライド番号プレースホルダー 4"/>
          <p:cNvSpPr>
            <a:spLocks noGrp="1"/>
          </p:cNvSpPr>
          <p:nvPr>
            <p:ph type="sldNum" sz="quarter" idx="4"/>
          </p:nvPr>
        </p:nvSpPr>
        <p:spPr/>
        <p:txBody>
          <a:bodyPr/>
          <a:lstStyle/>
          <a:p>
            <a:fld id="{5606B6BE-CAE4-49DE-9FA9-57279F23E9C3}" type="slidenum">
              <a:rPr lang="ja-JP" altLang="en-US" smtClean="0">
                <a:solidFill>
                  <a:prstClr val="white"/>
                </a:solidFill>
                <a:latin typeface="游ゴシック" panose="020B0400000000000000" pitchFamily="50" charset="-128"/>
                <a:ea typeface="游ゴシック" panose="020B0400000000000000" pitchFamily="50" charset="-128"/>
              </a:rPr>
              <a:pPr/>
              <a:t>19</a:t>
            </a:fld>
            <a:endParaRPr lang="ja-JP" altLang="en-US" dirty="0">
              <a:solidFill>
                <a:prstClr val="white"/>
              </a:solidFill>
              <a:latin typeface="游ゴシック" panose="020B0400000000000000" pitchFamily="50" charset="-128"/>
              <a:ea typeface="游ゴシック" panose="020B0400000000000000" pitchFamily="50" charset="-128"/>
            </a:endParaRPr>
          </a:p>
        </p:txBody>
      </p:sp>
      <p:sp>
        <p:nvSpPr>
          <p:cNvPr id="53" name="Rectangle 4"/>
          <p:cNvSpPr>
            <a:spLocks noChangeArrowheads="1"/>
          </p:cNvSpPr>
          <p:nvPr/>
        </p:nvSpPr>
        <p:spPr bwMode="auto">
          <a:xfrm>
            <a:off x="4953000" y="4172640"/>
            <a:ext cx="4425950" cy="1527120"/>
          </a:xfrm>
          <a:prstGeom prst="rect">
            <a:avLst/>
          </a:prstGeom>
          <a:solidFill>
            <a:schemeClr val="bg1"/>
          </a:solidFill>
          <a:ln w="12700" algn="ctr">
            <a:solidFill>
              <a:schemeClr val="bg1">
                <a:lumMod val="65000"/>
              </a:schemeClr>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lang="ja-JP" altLang="en-US">
              <a:solidFill>
                <a:prstClr val="black"/>
              </a:solidFill>
              <a:latin typeface="游ゴシック" panose="020B0400000000000000" pitchFamily="50" charset="-128"/>
              <a:ea typeface="游ゴシック" panose="020B0400000000000000" pitchFamily="50" charset="-128"/>
            </a:endParaRPr>
          </a:p>
        </p:txBody>
      </p:sp>
      <p:sp>
        <p:nvSpPr>
          <p:cNvPr id="54" name="Rectangle 4"/>
          <p:cNvSpPr>
            <a:spLocks noChangeArrowheads="1"/>
          </p:cNvSpPr>
          <p:nvPr/>
        </p:nvSpPr>
        <p:spPr bwMode="auto">
          <a:xfrm>
            <a:off x="459105" y="897627"/>
            <a:ext cx="4425950" cy="2556773"/>
          </a:xfrm>
          <a:prstGeom prst="rect">
            <a:avLst/>
          </a:prstGeom>
          <a:solidFill>
            <a:schemeClr val="bg1"/>
          </a:solidFill>
          <a:ln w="12700" algn="ctr">
            <a:solidFill>
              <a:schemeClr val="bg1">
                <a:lumMod val="65000"/>
              </a:schemeClr>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lang="ja-JP" altLang="en-US">
              <a:solidFill>
                <a:prstClr val="black"/>
              </a:solidFill>
              <a:latin typeface="游ゴシック" panose="020B0400000000000000" pitchFamily="50" charset="-128"/>
              <a:ea typeface="游ゴシック" panose="020B0400000000000000" pitchFamily="50" charset="-128"/>
            </a:endParaRPr>
          </a:p>
        </p:txBody>
      </p:sp>
      <p:sp>
        <p:nvSpPr>
          <p:cNvPr id="55" name="正方形/長方形 55"/>
          <p:cNvSpPr>
            <a:spLocks noChangeArrowheads="1"/>
          </p:cNvSpPr>
          <p:nvPr/>
        </p:nvSpPr>
        <p:spPr bwMode="auto">
          <a:xfrm>
            <a:off x="520970" y="972239"/>
            <a:ext cx="2290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400" dirty="0">
                <a:solidFill>
                  <a:srgbClr val="404040"/>
                </a:solidFill>
                <a:latin typeface="游ゴシック" panose="020B0400000000000000" pitchFamily="50" charset="-128"/>
                <a:ea typeface="游ゴシック" panose="020B0400000000000000" pitchFamily="50" charset="-128"/>
              </a:rPr>
              <a:t>●放送型</a:t>
            </a:r>
            <a:r>
              <a:rPr lang="en-US" altLang="ja-JP" sz="1400" dirty="0">
                <a:solidFill>
                  <a:srgbClr val="404040"/>
                </a:solidFill>
                <a:latin typeface="游ゴシック" panose="020B0400000000000000" pitchFamily="50" charset="-128"/>
                <a:ea typeface="游ゴシック" panose="020B0400000000000000" pitchFamily="50" charset="-128"/>
              </a:rPr>
              <a:t>G</a:t>
            </a:r>
            <a:r>
              <a:rPr lang="ja-JP" altLang="en-US" sz="1400" dirty="0">
                <a:solidFill>
                  <a:srgbClr val="404040"/>
                </a:solidFill>
                <a:latin typeface="游ゴシック" panose="020B0400000000000000" pitchFamily="50" charset="-128"/>
                <a:ea typeface="游ゴシック" panose="020B0400000000000000" pitchFamily="50" charset="-128"/>
              </a:rPr>
              <a:t>ガイド広告素材</a:t>
            </a:r>
            <a:endParaRPr lang="en-US" altLang="ja-JP" sz="1400" dirty="0">
              <a:solidFill>
                <a:srgbClr val="404040"/>
              </a:solidFill>
              <a:latin typeface="游ゴシック" panose="020B0400000000000000" pitchFamily="50" charset="-128"/>
              <a:ea typeface="游ゴシック" panose="020B0400000000000000" pitchFamily="50" charset="-128"/>
            </a:endParaRPr>
          </a:p>
        </p:txBody>
      </p:sp>
      <p:graphicFrame>
        <p:nvGraphicFramePr>
          <p:cNvPr id="58" name="Group 127"/>
          <p:cNvGraphicFramePr>
            <a:graphicFrameLocks noGrp="1"/>
          </p:cNvGraphicFramePr>
          <p:nvPr>
            <p:extLst/>
          </p:nvPr>
        </p:nvGraphicFramePr>
        <p:xfrm>
          <a:off x="5157789" y="4782238"/>
          <a:ext cx="4016375" cy="469900"/>
        </p:xfrm>
        <a:graphic>
          <a:graphicData uri="http://schemas.openxmlformats.org/drawingml/2006/table">
            <a:tbl>
              <a:tblPr/>
              <a:tblGrid>
                <a:gridCol w="1743075">
                  <a:extLst>
                    <a:ext uri="{9D8B030D-6E8A-4147-A177-3AD203B41FA5}">
                      <a16:colId xmlns:a16="http://schemas.microsoft.com/office/drawing/2014/main" val="20000"/>
                    </a:ext>
                  </a:extLst>
                </a:gridCol>
                <a:gridCol w="2273300">
                  <a:extLst>
                    <a:ext uri="{9D8B030D-6E8A-4147-A177-3AD203B41FA5}">
                      <a16:colId xmlns:a16="http://schemas.microsoft.com/office/drawing/2014/main" val="20001"/>
                    </a:ext>
                  </a:extLst>
                </a:gridCol>
              </a:tblGrid>
              <a:tr h="469900">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2</a:t>
                      </a:r>
                      <a:r>
                        <a:rPr kumimoji="1" lang="ja-JP" altLang="en-US" sz="11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媒体同時制作の場合</a:t>
                      </a:r>
                    </a:p>
                  </a:txBody>
                  <a:tcPr marL="46057" marR="46057" marT="22949" marB="2294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565C0"/>
                    </a:solidFill>
                  </a:tcPr>
                </a:tc>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合計金額より</a:t>
                      </a:r>
                      <a:r>
                        <a:rPr kumimoji="1" lang="en-US" altLang="ja-JP"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¥20,000</a:t>
                      </a:r>
                      <a:r>
                        <a:rPr kumimoji="1" lang="ja-JP" altLang="en-US"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引き</a:t>
                      </a:r>
                    </a:p>
                  </a:txBody>
                  <a:tcPr marL="46057" marR="46057" marT="22949" marB="2294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59" name="正方形/長方形 55"/>
          <p:cNvSpPr>
            <a:spLocks noChangeArrowheads="1"/>
          </p:cNvSpPr>
          <p:nvPr/>
        </p:nvSpPr>
        <p:spPr bwMode="auto">
          <a:xfrm>
            <a:off x="4976813" y="4315513"/>
            <a:ext cx="14414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400" dirty="0">
                <a:solidFill>
                  <a:srgbClr val="404040"/>
                </a:solidFill>
                <a:latin typeface="游ゴシック" panose="020B0400000000000000" pitchFamily="50" charset="-128"/>
                <a:ea typeface="游ゴシック" panose="020B0400000000000000" pitchFamily="50" charset="-128"/>
              </a:rPr>
              <a:t>●同時制作割引</a:t>
            </a:r>
            <a:endParaRPr lang="en-US" altLang="ja-JP" sz="1400" dirty="0">
              <a:solidFill>
                <a:srgbClr val="404040"/>
              </a:solidFill>
              <a:latin typeface="游ゴシック" panose="020B0400000000000000" pitchFamily="50" charset="-128"/>
              <a:ea typeface="游ゴシック" panose="020B0400000000000000" pitchFamily="50" charset="-128"/>
            </a:endParaRPr>
          </a:p>
        </p:txBody>
      </p:sp>
      <p:sp>
        <p:nvSpPr>
          <p:cNvPr id="60" name="正方形/長方形 55"/>
          <p:cNvSpPr>
            <a:spLocks noChangeArrowheads="1"/>
          </p:cNvSpPr>
          <p:nvPr/>
        </p:nvSpPr>
        <p:spPr bwMode="auto">
          <a:xfrm>
            <a:off x="2165100" y="5846401"/>
            <a:ext cx="557075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2000" b="1" dirty="0">
                <a:solidFill>
                  <a:schemeClr val="tx1">
                    <a:lumMod val="65000"/>
                    <a:lumOff val="35000"/>
                  </a:schemeClr>
                </a:solidFill>
                <a:latin typeface="游ゴシック" panose="020B0400000000000000" pitchFamily="50" charset="-128"/>
                <a:ea typeface="游ゴシック" panose="020B0400000000000000" pitchFamily="50" charset="-128"/>
              </a:rPr>
              <a:t>自社媒体以外のバナー制作も承っております。</a:t>
            </a:r>
            <a:endParaRPr lang="en-US" altLang="ja-JP" sz="20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lgn="ctr"/>
            <a:r>
              <a:rPr lang="ja-JP" altLang="en-US" sz="2000" b="1" dirty="0">
                <a:solidFill>
                  <a:schemeClr val="tx1">
                    <a:lumMod val="65000"/>
                    <a:lumOff val="35000"/>
                  </a:schemeClr>
                </a:solidFill>
                <a:latin typeface="游ゴシック" panose="020B0400000000000000" pitchFamily="50" charset="-128"/>
                <a:ea typeface="游ゴシック" panose="020B0400000000000000" pitchFamily="50" charset="-128"/>
              </a:rPr>
              <a:t>詳細は随時お問い合わせ下さい。</a:t>
            </a:r>
            <a:endParaRPr lang="en-US" altLang="ja-JP" sz="2000" b="1" dirty="0">
              <a:solidFill>
                <a:schemeClr val="tx1">
                  <a:lumMod val="65000"/>
                  <a:lumOff val="35000"/>
                </a:schemeClr>
              </a:solidFill>
              <a:latin typeface="游ゴシック" panose="020B0400000000000000" pitchFamily="50" charset="-128"/>
              <a:ea typeface="游ゴシック" panose="020B0400000000000000" pitchFamily="50" charset="-128"/>
            </a:endParaRPr>
          </a:p>
        </p:txBody>
      </p:sp>
      <p:graphicFrame>
        <p:nvGraphicFramePr>
          <p:cNvPr id="67" name="Group 127"/>
          <p:cNvGraphicFramePr>
            <a:graphicFrameLocks noGrp="1"/>
          </p:cNvGraphicFramePr>
          <p:nvPr>
            <p:extLst/>
          </p:nvPr>
        </p:nvGraphicFramePr>
        <p:xfrm>
          <a:off x="722313" y="2444719"/>
          <a:ext cx="3916362" cy="938561"/>
        </p:xfrm>
        <a:graphic>
          <a:graphicData uri="http://schemas.openxmlformats.org/drawingml/2006/table">
            <a:tbl>
              <a:tblPr/>
              <a:tblGrid>
                <a:gridCol w="3916362">
                  <a:extLst>
                    <a:ext uri="{9D8B030D-6E8A-4147-A177-3AD203B41FA5}">
                      <a16:colId xmlns:a16="http://schemas.microsoft.com/office/drawing/2014/main" val="20000"/>
                    </a:ext>
                  </a:extLst>
                </a:gridCol>
              </a:tblGrid>
              <a:tr h="257841">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基本制作内容（パネル＋広告詳細画像＋テキスト原稿）</a:t>
                      </a:r>
                    </a:p>
                  </a:txBody>
                  <a:tcPr marL="46031" marR="46031" marT="23051" marB="230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565C0"/>
                    </a:solidFill>
                  </a:tcPr>
                </a:tc>
                <a:extLst>
                  <a:ext uri="{0D108BD9-81ED-4DB2-BD59-A6C34878D82A}">
                    <a16:rowId xmlns:a16="http://schemas.microsoft.com/office/drawing/2014/main" val="10000"/>
                  </a:ext>
                </a:extLst>
              </a:tr>
              <a:tr h="680720">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¥140,000</a:t>
                      </a:r>
                      <a:r>
                        <a:rPr kumimoji="1" lang="ja-JP" altLang="en-US"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a:t>
                      </a:r>
                      <a:r>
                        <a:rPr kumimoji="1" lang="en-US" altLang="ja-JP"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1</a:t>
                      </a:r>
                      <a:r>
                        <a:rPr kumimoji="1" lang="ja-JP" altLang="en-US"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素材</a:t>
                      </a:r>
                      <a:endParaRPr kumimoji="1" lang="en-US" altLang="ja-JP"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3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　</a:t>
                      </a:r>
                      <a:r>
                        <a:rPr kumimoji="1" lang="en-US" altLang="ja-JP"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a:t>
                      </a:r>
                      <a:r>
                        <a:rPr kumimoji="1" lang="ja-JP" altLang="en-US"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ロゴ・ポスターデータなど既存データをもとに画像を制作する場合</a:t>
                      </a:r>
                      <a:endParaRPr kumimoji="1" lang="en-US" altLang="ja-JP"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　</a:t>
                      </a:r>
                      <a:r>
                        <a:rPr kumimoji="1" lang="en-US" altLang="ja-JP"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a:t>
                      </a:r>
                      <a:r>
                        <a:rPr kumimoji="1" lang="ja-JP" altLang="en-US"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広報情報など既存原稿をもとにテキスト原稿を制作する場合</a:t>
                      </a:r>
                    </a:p>
                  </a:txBody>
                  <a:tcPr marL="46031" marR="46031" marT="23051" marB="230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pic>
        <p:nvPicPr>
          <p:cNvPr id="98" name="Picture 38" descr="0817OLDCEdamm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125" y="1286610"/>
            <a:ext cx="1900192" cy="1093711"/>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2" descr="C:\Users\ipg_CR03\Desktop\newce_sales\newce_demo.jpg"/>
          <p:cNvPicPr preferRelativeResize="0">
            <a:picLocks noChangeArrowheads="1"/>
          </p:cNvPicPr>
          <p:nvPr/>
        </p:nvPicPr>
        <p:blipFill>
          <a:blip r:embed="rId3" cstate="print"/>
          <a:srcRect/>
          <a:stretch>
            <a:fillRect/>
          </a:stretch>
        </p:blipFill>
        <p:spPr bwMode="auto">
          <a:xfrm>
            <a:off x="2701874" y="1286265"/>
            <a:ext cx="1900800" cy="1094400"/>
          </a:xfrm>
          <a:prstGeom prst="rect">
            <a:avLst/>
          </a:prstGeom>
          <a:noFill/>
        </p:spPr>
      </p:pic>
      <p:sp>
        <p:nvSpPr>
          <p:cNvPr id="66" name="正方形/長方形 65"/>
          <p:cNvSpPr/>
          <p:nvPr/>
        </p:nvSpPr>
        <p:spPr bwMode="auto">
          <a:xfrm rot="10438">
            <a:off x="801688" y="1636379"/>
            <a:ext cx="360362" cy="534004"/>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en-US" altLang="ja-JP" sz="1000" b="1" dirty="0">
                <a:solidFill>
                  <a:schemeClr val="bg1"/>
                </a:solidFill>
                <a:latin typeface="游ゴシック" panose="020B0400000000000000" pitchFamily="50" charset="-128"/>
                <a:ea typeface="游ゴシック" panose="020B0400000000000000" pitchFamily="50" charset="-128"/>
              </a:rPr>
              <a:t>AD</a:t>
            </a:r>
            <a:endParaRPr lang="ja-JP" altLang="en-US" sz="1000" b="1" dirty="0">
              <a:solidFill>
                <a:schemeClr val="bg1"/>
              </a:solidFill>
              <a:latin typeface="游ゴシック" panose="020B0400000000000000" pitchFamily="50" charset="-128"/>
              <a:ea typeface="游ゴシック" panose="020B0400000000000000" pitchFamily="50" charset="-128"/>
            </a:endParaRPr>
          </a:p>
        </p:txBody>
      </p:sp>
      <p:sp>
        <p:nvSpPr>
          <p:cNvPr id="70" name="正方形/長方形 69"/>
          <p:cNvSpPr/>
          <p:nvPr/>
        </p:nvSpPr>
        <p:spPr bwMode="auto">
          <a:xfrm rot="10438">
            <a:off x="3233738" y="1345218"/>
            <a:ext cx="1027112" cy="204787"/>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en-US" altLang="ja-JP" sz="1000" b="1">
                <a:solidFill>
                  <a:schemeClr val="bg1"/>
                </a:solidFill>
                <a:latin typeface="游ゴシック" panose="020B0400000000000000" pitchFamily="50" charset="-128"/>
                <a:ea typeface="游ゴシック" panose="020B0400000000000000" pitchFamily="50" charset="-128"/>
              </a:rPr>
              <a:t>AD</a:t>
            </a:r>
            <a:endParaRPr lang="ja-JP" altLang="en-US" sz="1000" b="1">
              <a:solidFill>
                <a:schemeClr val="bg1"/>
              </a:solidFill>
              <a:latin typeface="游ゴシック" panose="020B0400000000000000" pitchFamily="50" charset="-128"/>
              <a:ea typeface="游ゴシック" panose="020B0400000000000000" pitchFamily="50" charset="-128"/>
            </a:endParaRPr>
          </a:p>
        </p:txBody>
      </p:sp>
      <p:sp>
        <p:nvSpPr>
          <p:cNvPr id="64" name="正方形/長方形 55"/>
          <p:cNvSpPr>
            <a:spLocks noChangeArrowheads="1"/>
          </p:cNvSpPr>
          <p:nvPr/>
        </p:nvSpPr>
        <p:spPr bwMode="auto">
          <a:xfrm>
            <a:off x="509066" y="3544627"/>
            <a:ext cx="3235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dirty="0">
                <a:latin typeface="游ゴシック" panose="020B0400000000000000" pitchFamily="50" charset="-128"/>
                <a:ea typeface="游ゴシック" panose="020B0400000000000000" pitchFamily="50" charset="-128"/>
              </a:rPr>
              <a:t>●</a:t>
            </a:r>
            <a:r>
              <a:rPr lang="en-US" altLang="ja-JP" sz="1400" dirty="0">
                <a:latin typeface="游ゴシック" panose="020B0400000000000000" pitchFamily="50" charset="-128"/>
                <a:ea typeface="游ゴシック" panose="020B0400000000000000" pitchFamily="50" charset="-128"/>
              </a:rPr>
              <a:t>HTML</a:t>
            </a:r>
            <a:r>
              <a:rPr lang="ja-JP" altLang="en-US" sz="1400" dirty="0">
                <a:latin typeface="游ゴシック" panose="020B0400000000000000" pitchFamily="50" charset="-128"/>
                <a:ea typeface="游ゴシック" panose="020B0400000000000000" pitchFamily="50" charset="-128"/>
              </a:rPr>
              <a:t> </a:t>
            </a:r>
            <a:r>
              <a:rPr lang="en-US" altLang="ja-JP" sz="1400" dirty="0">
                <a:latin typeface="游ゴシック" panose="020B0400000000000000" pitchFamily="50" charset="-128"/>
                <a:ea typeface="游ゴシック" panose="020B0400000000000000" pitchFamily="50" charset="-128"/>
              </a:rPr>
              <a:t>G</a:t>
            </a:r>
            <a:r>
              <a:rPr lang="ja-JP" altLang="en-US" sz="1400" dirty="0">
                <a:latin typeface="游ゴシック" panose="020B0400000000000000" pitchFamily="50" charset="-128"/>
                <a:ea typeface="游ゴシック" panose="020B0400000000000000" pitchFamily="50" charset="-128"/>
              </a:rPr>
              <a:t>ガイド </a:t>
            </a:r>
            <a:r>
              <a:rPr lang="en-US" altLang="ja-JP" sz="1400" dirty="0">
                <a:latin typeface="游ゴシック" panose="020B0400000000000000" pitchFamily="50" charset="-128"/>
                <a:ea typeface="游ゴシック" panose="020B0400000000000000" pitchFamily="50" charset="-128"/>
              </a:rPr>
              <a:t>for J:COM</a:t>
            </a:r>
            <a:r>
              <a:rPr lang="ja-JP" altLang="en-US" sz="1400" dirty="0">
                <a:latin typeface="游ゴシック" panose="020B0400000000000000" pitchFamily="50" charset="-128"/>
                <a:ea typeface="游ゴシック" panose="020B0400000000000000" pitchFamily="50" charset="-128"/>
              </a:rPr>
              <a:t>広告素材</a:t>
            </a:r>
            <a:endParaRPr lang="en-US" altLang="ja-JP" sz="1400" dirty="0">
              <a:latin typeface="游ゴシック" panose="020B0400000000000000" pitchFamily="50" charset="-128"/>
              <a:ea typeface="游ゴシック" panose="020B0400000000000000" pitchFamily="50" charset="-128"/>
            </a:endParaRPr>
          </a:p>
        </p:txBody>
      </p:sp>
      <p:graphicFrame>
        <p:nvGraphicFramePr>
          <p:cNvPr id="65" name="Group 127"/>
          <p:cNvGraphicFramePr>
            <a:graphicFrameLocks noGrp="1"/>
          </p:cNvGraphicFramePr>
          <p:nvPr>
            <p:extLst/>
          </p:nvPr>
        </p:nvGraphicFramePr>
        <p:xfrm>
          <a:off x="673597" y="5231422"/>
          <a:ext cx="3996966" cy="386181"/>
        </p:xfrm>
        <a:graphic>
          <a:graphicData uri="http://schemas.openxmlformats.org/drawingml/2006/table">
            <a:tbl>
              <a:tblPr/>
              <a:tblGrid>
                <a:gridCol w="1998483">
                  <a:extLst>
                    <a:ext uri="{9D8B030D-6E8A-4147-A177-3AD203B41FA5}">
                      <a16:colId xmlns:a16="http://schemas.microsoft.com/office/drawing/2014/main" val="20000"/>
                    </a:ext>
                  </a:extLst>
                </a:gridCol>
                <a:gridCol w="1998483">
                  <a:extLst>
                    <a:ext uri="{9D8B030D-6E8A-4147-A177-3AD203B41FA5}">
                      <a16:colId xmlns:a16="http://schemas.microsoft.com/office/drawing/2014/main" val="20001"/>
                    </a:ext>
                  </a:extLst>
                </a:gridCol>
              </a:tblGrid>
              <a:tr h="188223">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パネル広告</a:t>
                      </a:r>
                    </a:p>
                  </a:txBody>
                  <a:tcPr marL="46014" marR="46014" marT="23030" marB="230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565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パネル広告＋特設ページ</a:t>
                      </a:r>
                    </a:p>
                  </a:txBody>
                  <a:tcPr marL="46014" marR="46014" marT="23030" marB="230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565C0"/>
                    </a:solidFill>
                  </a:tcPr>
                </a:tc>
                <a:extLst>
                  <a:ext uri="{0D108BD9-81ED-4DB2-BD59-A6C34878D82A}">
                    <a16:rowId xmlns:a16="http://schemas.microsoft.com/office/drawing/2014/main" val="10000"/>
                  </a:ext>
                </a:extLst>
              </a:tr>
              <a:tr h="197958">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¥30,000</a:t>
                      </a:r>
                      <a:r>
                        <a:rPr kumimoji="1" lang="ja-JP" altLang="en-US"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a:t>
                      </a:r>
                      <a:r>
                        <a:rPr kumimoji="1" lang="en-US" altLang="ja-JP"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1</a:t>
                      </a:r>
                      <a:r>
                        <a:rPr kumimoji="1" lang="ja-JP" altLang="en-US"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素材</a:t>
                      </a:r>
                    </a:p>
                  </a:txBody>
                  <a:tcPr marL="46014" marR="46014" marT="23030" marB="230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¥60,000</a:t>
                      </a:r>
                      <a:r>
                        <a:rPr kumimoji="1" lang="ja-JP" altLang="en-US"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a:t>
                      </a:r>
                      <a:r>
                        <a:rPr kumimoji="1" lang="en-US" altLang="ja-JP"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1</a:t>
                      </a:r>
                      <a:r>
                        <a:rPr kumimoji="1" lang="ja-JP" altLang="en-US"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セット</a:t>
                      </a:r>
                    </a:p>
                  </a:txBody>
                  <a:tcPr marL="46014" marR="46014" marT="23030" marB="230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grpSp>
        <p:nvGrpSpPr>
          <p:cNvPr id="12" name="グループ化 11"/>
          <p:cNvGrpSpPr/>
          <p:nvPr/>
        </p:nvGrpSpPr>
        <p:grpSpPr>
          <a:xfrm>
            <a:off x="755087" y="3825875"/>
            <a:ext cx="3837649" cy="1468646"/>
            <a:chOff x="802222" y="3825875"/>
            <a:chExt cx="3837649" cy="1468646"/>
          </a:xfrm>
        </p:grpSpPr>
        <p:pic>
          <p:nvPicPr>
            <p:cNvPr id="92" name="Picture 4" descr="http://prtimes.jp/i/7676/41/resize/d7676-41-688834-0.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57365"/>
            <a:stretch>
              <a:fillRect/>
            </a:stretch>
          </p:blipFill>
          <p:spPr bwMode="auto">
            <a:xfrm>
              <a:off x="802222" y="3926521"/>
              <a:ext cx="1781225" cy="13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8" name="グループ化 3"/>
            <p:cNvGrpSpPr>
              <a:grpSpLocks/>
            </p:cNvGrpSpPr>
            <p:nvPr/>
          </p:nvGrpSpPr>
          <p:grpSpPr bwMode="auto">
            <a:xfrm>
              <a:off x="896252" y="4106471"/>
              <a:ext cx="1535960" cy="867298"/>
              <a:chOff x="1064982" y="2254212"/>
              <a:chExt cx="3092610" cy="1746076"/>
            </a:xfrm>
          </p:grpSpPr>
          <p:sp>
            <p:nvSpPr>
              <p:cNvPr id="69" name="正方形/長方形 68"/>
              <p:cNvSpPr/>
              <p:nvPr/>
            </p:nvSpPr>
            <p:spPr bwMode="auto">
              <a:xfrm rot="10438">
                <a:off x="3043787" y="3395787"/>
                <a:ext cx="971963" cy="17902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1000">
                    <a:solidFill>
                      <a:srgbClr val="7F7F7F"/>
                    </a:solidFill>
                    <a:latin typeface="游ゴシック" panose="020B0400000000000000" pitchFamily="50" charset="-128"/>
                    <a:ea typeface="游ゴシック" panose="020B0400000000000000" pitchFamily="50" charset="-128"/>
                  </a:rPr>
                  <a:t>AD</a:t>
                </a:r>
                <a:endParaRPr lang="ja-JP" altLang="en-US" sz="1000">
                  <a:solidFill>
                    <a:srgbClr val="7F7F7F"/>
                  </a:solidFill>
                  <a:latin typeface="游ゴシック" panose="020B0400000000000000" pitchFamily="50" charset="-128"/>
                  <a:ea typeface="游ゴシック" panose="020B0400000000000000" pitchFamily="50" charset="-128"/>
                </a:endParaRPr>
              </a:p>
            </p:txBody>
          </p:sp>
          <p:pic>
            <p:nvPicPr>
              <p:cNvPr id="72" name="Picture 9"/>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0097" r="45764" b="6461"/>
              <a:stretch>
                <a:fillRect/>
              </a:stretch>
            </p:blipFill>
            <p:spPr bwMode="auto">
              <a:xfrm>
                <a:off x="1064982" y="2254212"/>
                <a:ext cx="3092610" cy="1746076"/>
              </a:xfrm>
              <a:prstGeom prst="rect">
                <a:avLst/>
              </a:prstGeom>
              <a:solidFill>
                <a:schemeClr val="bg1"/>
              </a:solidFill>
              <a:ln w="19050" algn="ctr">
                <a:solidFill>
                  <a:schemeClr val="bg1"/>
                </a:solidFill>
                <a:miter lim="800000"/>
                <a:headEnd/>
                <a:tailEnd/>
              </a:ln>
            </p:spPr>
          </p:pic>
          <p:sp>
            <p:nvSpPr>
              <p:cNvPr id="73" name="正方形/長方形 72"/>
              <p:cNvSpPr/>
              <p:nvPr/>
            </p:nvSpPr>
            <p:spPr bwMode="auto">
              <a:xfrm rot="10438">
                <a:off x="2709218" y="3687429"/>
                <a:ext cx="1403973" cy="244469"/>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1000" b="1" dirty="0">
                    <a:solidFill>
                      <a:schemeClr val="bg1"/>
                    </a:solidFill>
                    <a:latin typeface="游ゴシック" panose="020B0400000000000000" pitchFamily="50" charset="-128"/>
                    <a:ea typeface="游ゴシック" panose="020B0400000000000000" pitchFamily="50" charset="-128"/>
                  </a:rPr>
                  <a:t>AD</a:t>
                </a:r>
                <a:endParaRPr lang="ja-JP" altLang="en-US" sz="1000" b="1" dirty="0">
                  <a:solidFill>
                    <a:schemeClr val="bg1"/>
                  </a:solidFill>
                  <a:latin typeface="游ゴシック" panose="020B0400000000000000" pitchFamily="50" charset="-128"/>
                  <a:ea typeface="游ゴシック" panose="020B0400000000000000" pitchFamily="50" charset="-128"/>
                </a:endParaRPr>
              </a:p>
            </p:txBody>
          </p:sp>
        </p:grpSp>
        <p:sp>
          <p:nvSpPr>
            <p:cNvPr id="108" name="正方形/長方形 55"/>
            <p:cNvSpPr>
              <a:spLocks noChangeArrowheads="1"/>
            </p:cNvSpPr>
            <p:nvPr/>
          </p:nvSpPr>
          <p:spPr bwMode="auto">
            <a:xfrm>
              <a:off x="849294" y="3825875"/>
              <a:ext cx="697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800" dirty="0">
                  <a:solidFill>
                    <a:srgbClr val="404040"/>
                  </a:solidFill>
                  <a:latin typeface="游ゴシック" panose="020B0400000000000000" pitchFamily="50" charset="-128"/>
                  <a:ea typeface="游ゴシック" panose="020B0400000000000000" pitchFamily="50" charset="-128"/>
                </a:rPr>
                <a:t>パネル広告</a:t>
              </a:r>
              <a:endParaRPr lang="en-US" altLang="ja-JP" sz="800" dirty="0">
                <a:solidFill>
                  <a:srgbClr val="404040"/>
                </a:solidFill>
                <a:latin typeface="游ゴシック" panose="020B0400000000000000" pitchFamily="50" charset="-128"/>
                <a:ea typeface="游ゴシック" panose="020B0400000000000000" pitchFamily="50" charset="-128"/>
              </a:endParaRPr>
            </a:p>
          </p:txBody>
        </p:sp>
        <p:pic>
          <p:nvPicPr>
            <p:cNvPr id="104" name="Picture 4" descr="http://prtimes.jp/i/7676/41/resize/d7676-41-688834-0.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r="57365"/>
            <a:stretch>
              <a:fillRect/>
            </a:stretch>
          </p:blipFill>
          <p:spPr bwMode="auto">
            <a:xfrm>
              <a:off x="2860065" y="3926521"/>
              <a:ext cx="1779806" cy="136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図 2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10807" y="4050931"/>
              <a:ext cx="1650105" cy="92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正方形/長方形 106"/>
            <p:cNvSpPr/>
            <p:nvPr/>
          </p:nvSpPr>
          <p:spPr bwMode="auto">
            <a:xfrm rot="10438">
              <a:off x="2954244" y="4103807"/>
              <a:ext cx="1557485" cy="713508"/>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en-US" altLang="ja-JP" b="1" dirty="0">
                  <a:solidFill>
                    <a:schemeClr val="bg1"/>
                  </a:solidFill>
                  <a:latin typeface="游ゴシック" panose="020B0400000000000000" pitchFamily="50" charset="-128"/>
                  <a:ea typeface="游ゴシック" panose="020B0400000000000000" pitchFamily="50" charset="-128"/>
                </a:rPr>
                <a:t>AD</a:t>
              </a:r>
              <a:endParaRPr lang="ja-JP" altLang="en-US" b="1" dirty="0">
                <a:solidFill>
                  <a:schemeClr val="bg1"/>
                </a:solidFill>
                <a:latin typeface="游ゴシック" panose="020B0400000000000000" pitchFamily="50" charset="-128"/>
                <a:ea typeface="游ゴシック" panose="020B0400000000000000" pitchFamily="50" charset="-128"/>
              </a:endParaRPr>
            </a:p>
          </p:txBody>
        </p:sp>
        <p:sp>
          <p:nvSpPr>
            <p:cNvPr id="109" name="正方形/長方形 55"/>
            <p:cNvSpPr>
              <a:spLocks noChangeArrowheads="1"/>
            </p:cNvSpPr>
            <p:nvPr/>
          </p:nvSpPr>
          <p:spPr bwMode="auto">
            <a:xfrm>
              <a:off x="2847128" y="3825875"/>
              <a:ext cx="131318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800" dirty="0">
                  <a:solidFill>
                    <a:srgbClr val="404040"/>
                  </a:solidFill>
                  <a:latin typeface="游ゴシック" panose="020B0400000000000000" pitchFamily="50" charset="-128"/>
                  <a:ea typeface="游ゴシック" panose="020B0400000000000000" pitchFamily="50" charset="-128"/>
                </a:rPr>
                <a:t>パネル広告＋特設ページ</a:t>
              </a:r>
              <a:endParaRPr lang="en-US" altLang="ja-JP" sz="800" dirty="0">
                <a:solidFill>
                  <a:srgbClr val="404040"/>
                </a:solidFill>
                <a:latin typeface="游ゴシック" panose="020B0400000000000000" pitchFamily="50" charset="-128"/>
                <a:ea typeface="游ゴシック" panose="020B0400000000000000" pitchFamily="50" charset="-128"/>
              </a:endParaRPr>
            </a:p>
          </p:txBody>
        </p:sp>
      </p:grpSp>
      <p:sp>
        <p:nvSpPr>
          <p:cNvPr id="75" name="正方形/長方形 74"/>
          <p:cNvSpPr/>
          <p:nvPr/>
        </p:nvSpPr>
        <p:spPr bwMode="auto">
          <a:xfrm rot="10438">
            <a:off x="3760108" y="4839439"/>
            <a:ext cx="697290" cy="121431"/>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1000" b="1" dirty="0">
                <a:solidFill>
                  <a:schemeClr val="bg1"/>
                </a:solidFill>
                <a:latin typeface="游ゴシック" panose="020B0400000000000000" pitchFamily="50" charset="-128"/>
                <a:ea typeface="游ゴシック" panose="020B0400000000000000" pitchFamily="50" charset="-128"/>
              </a:rPr>
              <a:t>AD</a:t>
            </a:r>
            <a:endParaRPr lang="ja-JP" altLang="en-US" sz="1000" b="1" dirty="0">
              <a:solidFill>
                <a:schemeClr val="bg1"/>
              </a:solidFill>
              <a:latin typeface="游ゴシック" panose="020B0400000000000000" pitchFamily="50" charset="-128"/>
              <a:ea typeface="游ゴシック" panose="020B0400000000000000" pitchFamily="50" charset="-128"/>
            </a:endParaRPr>
          </a:p>
        </p:txBody>
      </p:sp>
      <p:sp>
        <p:nvSpPr>
          <p:cNvPr id="42" name="角丸四角形 23"/>
          <p:cNvSpPr/>
          <p:nvPr/>
        </p:nvSpPr>
        <p:spPr>
          <a:xfrm>
            <a:off x="6937131" y="0"/>
            <a:ext cx="2064953"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4</a:t>
            </a: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6</a:t>
            </a: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3" name="Rectangle 4">
            <a:extLst>
              <a:ext uri="{FF2B5EF4-FFF2-40B4-BE49-F238E27FC236}">
                <a16:creationId xmlns:a16="http://schemas.microsoft.com/office/drawing/2014/main" id="{DB661971-AA17-4482-BDFC-EA2B7B74198B}"/>
              </a:ext>
            </a:extLst>
          </p:cNvPr>
          <p:cNvSpPr>
            <a:spLocks noChangeArrowheads="1"/>
          </p:cNvSpPr>
          <p:nvPr/>
        </p:nvSpPr>
        <p:spPr bwMode="auto">
          <a:xfrm>
            <a:off x="4953000" y="897626"/>
            <a:ext cx="4425950" cy="3213100"/>
          </a:xfrm>
          <a:prstGeom prst="rect">
            <a:avLst/>
          </a:prstGeom>
          <a:solidFill>
            <a:schemeClr val="bg1"/>
          </a:solidFill>
          <a:ln w="12700" algn="ctr">
            <a:solidFill>
              <a:schemeClr val="bg1">
                <a:lumMod val="65000"/>
              </a:schemeClr>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lang="ja-JP" altLang="en-US">
              <a:solidFill>
                <a:prstClr val="black"/>
              </a:solidFill>
              <a:latin typeface="游ゴシック" panose="020B0400000000000000" pitchFamily="50" charset="-128"/>
              <a:ea typeface="游ゴシック" panose="020B0400000000000000" pitchFamily="50" charset="-128"/>
            </a:endParaRPr>
          </a:p>
        </p:txBody>
      </p:sp>
      <p:sp>
        <p:nvSpPr>
          <p:cNvPr id="44" name="正方形/長方形 55">
            <a:extLst>
              <a:ext uri="{FF2B5EF4-FFF2-40B4-BE49-F238E27FC236}">
                <a16:creationId xmlns:a16="http://schemas.microsoft.com/office/drawing/2014/main" id="{181E98C0-C43E-479D-AF81-D464E85E1DED}"/>
              </a:ext>
            </a:extLst>
          </p:cNvPr>
          <p:cNvSpPr>
            <a:spLocks noChangeArrowheads="1"/>
          </p:cNvSpPr>
          <p:nvPr/>
        </p:nvSpPr>
        <p:spPr bwMode="auto">
          <a:xfrm>
            <a:off x="4976813" y="972239"/>
            <a:ext cx="44438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400" dirty="0">
                <a:solidFill>
                  <a:srgbClr val="404040"/>
                </a:solidFill>
                <a:latin typeface="游ゴシック" panose="020B0400000000000000" pitchFamily="50" charset="-128"/>
                <a:ea typeface="游ゴシック" panose="020B0400000000000000" pitchFamily="50" charset="-128"/>
              </a:rPr>
              <a:t>●</a:t>
            </a:r>
            <a:r>
              <a:rPr lang="en-US" altLang="ja-JP" sz="1400" dirty="0">
                <a:solidFill>
                  <a:srgbClr val="404040"/>
                </a:solidFill>
                <a:latin typeface="游ゴシック" panose="020B0400000000000000" pitchFamily="50" charset="-128"/>
                <a:ea typeface="游ゴシック" panose="020B0400000000000000" pitchFamily="50" charset="-128"/>
              </a:rPr>
              <a:t> G</a:t>
            </a:r>
            <a:r>
              <a:rPr lang="ja-JP" altLang="en-US" sz="1400" dirty="0">
                <a:solidFill>
                  <a:srgbClr val="404040"/>
                </a:solidFill>
                <a:latin typeface="游ゴシック" panose="020B0400000000000000" pitchFamily="50" charset="-128"/>
                <a:ea typeface="游ゴシック" panose="020B0400000000000000" pitchFamily="50" charset="-128"/>
              </a:rPr>
              <a:t>ガイドモバイル</a:t>
            </a:r>
            <a:r>
              <a:rPr lang="en-US" altLang="ja-JP" sz="1400" dirty="0">
                <a:solidFill>
                  <a:srgbClr val="404040"/>
                </a:solidFill>
                <a:latin typeface="游ゴシック" panose="020B0400000000000000" pitchFamily="50" charset="-128"/>
                <a:ea typeface="游ゴシック" panose="020B0400000000000000" pitchFamily="50" charset="-128"/>
              </a:rPr>
              <a:t>/Yahoo!</a:t>
            </a:r>
            <a:r>
              <a:rPr lang="ja-JP" altLang="en-US" sz="1400" dirty="0">
                <a:solidFill>
                  <a:srgbClr val="404040"/>
                </a:solidFill>
                <a:latin typeface="游ゴシック" panose="020B0400000000000000" pitchFamily="50" charset="-128"/>
                <a:ea typeface="游ゴシック" panose="020B0400000000000000" pitchFamily="50" charset="-128"/>
              </a:rPr>
              <a:t>テレビ</a:t>
            </a:r>
            <a:r>
              <a:rPr lang="en-US" altLang="ja-JP" sz="1400" dirty="0">
                <a:solidFill>
                  <a:srgbClr val="404040"/>
                </a:solidFill>
                <a:latin typeface="游ゴシック" panose="020B0400000000000000" pitchFamily="50" charset="-128"/>
                <a:ea typeface="游ゴシック" panose="020B0400000000000000" pitchFamily="50" charset="-128"/>
              </a:rPr>
              <a:t>.G</a:t>
            </a:r>
            <a:r>
              <a:rPr lang="ja-JP" altLang="en-US" sz="1400" dirty="0">
                <a:solidFill>
                  <a:srgbClr val="404040"/>
                </a:solidFill>
                <a:latin typeface="游ゴシック" panose="020B0400000000000000" pitchFamily="50" charset="-128"/>
                <a:ea typeface="游ゴシック" panose="020B0400000000000000" pitchFamily="50" charset="-128"/>
              </a:rPr>
              <a:t>ガイド広告素材</a:t>
            </a:r>
            <a:endParaRPr lang="en-US" altLang="ja-JP" sz="1400" dirty="0">
              <a:solidFill>
                <a:srgbClr val="404040"/>
              </a:solidFill>
              <a:latin typeface="游ゴシック" panose="020B0400000000000000" pitchFamily="50" charset="-128"/>
              <a:ea typeface="游ゴシック" panose="020B0400000000000000" pitchFamily="50" charset="-128"/>
            </a:endParaRPr>
          </a:p>
        </p:txBody>
      </p:sp>
      <p:graphicFrame>
        <p:nvGraphicFramePr>
          <p:cNvPr id="85" name="Group 127">
            <a:extLst>
              <a:ext uri="{FF2B5EF4-FFF2-40B4-BE49-F238E27FC236}">
                <a16:creationId xmlns:a16="http://schemas.microsoft.com/office/drawing/2014/main" id="{14779B88-6105-4194-BC92-A2D792F2825D}"/>
              </a:ext>
            </a:extLst>
          </p:cNvPr>
          <p:cNvGraphicFramePr>
            <a:graphicFrameLocks noGrp="1"/>
          </p:cNvGraphicFramePr>
          <p:nvPr>
            <p:extLst/>
          </p:nvPr>
        </p:nvGraphicFramePr>
        <p:xfrm>
          <a:off x="5331378" y="2974645"/>
          <a:ext cx="3768234" cy="479755"/>
        </p:xfrm>
        <a:graphic>
          <a:graphicData uri="http://schemas.openxmlformats.org/drawingml/2006/table">
            <a:tbl>
              <a:tblPr/>
              <a:tblGrid>
                <a:gridCol w="3768234">
                  <a:extLst>
                    <a:ext uri="{9D8B030D-6E8A-4147-A177-3AD203B41FA5}">
                      <a16:colId xmlns:a16="http://schemas.microsoft.com/office/drawing/2014/main" val="20000"/>
                    </a:ext>
                  </a:extLst>
                </a:gridCol>
              </a:tblGrid>
              <a:tr h="221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cs typeface="メイリオ" pitchFamily="50" charset="-128"/>
                        </a:rPr>
                        <a:t>プレミアムジャック広告素材制作</a:t>
                      </a:r>
                    </a:p>
                  </a:txBody>
                  <a:tcPr marL="46014" marR="46014" marT="22989" marB="22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25830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itchFamily="50" charset="-128"/>
                        </a:rPr>
                        <a:t>¥60,000</a:t>
                      </a:r>
                      <a:r>
                        <a:rPr kumimoji="1"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itchFamily="50" charset="-128"/>
                        </a:rPr>
                        <a:t>／</a:t>
                      </a:r>
                      <a:r>
                        <a:rPr kumimoji="1"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itchFamily="50" charset="-128"/>
                        </a:rPr>
                        <a:t>1</a:t>
                      </a:r>
                      <a:r>
                        <a:rPr kumimoji="1"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itchFamily="50" charset="-128"/>
                        </a:rPr>
                        <a:t>素材</a:t>
                      </a:r>
                    </a:p>
                  </a:txBody>
                  <a:tcPr marL="46014" marR="46014" marT="22989" marB="22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86" name="Group 127">
            <a:extLst>
              <a:ext uri="{FF2B5EF4-FFF2-40B4-BE49-F238E27FC236}">
                <a16:creationId xmlns:a16="http://schemas.microsoft.com/office/drawing/2014/main" id="{500CF66B-ED62-49D4-A9BA-4ED58BF74EBD}"/>
              </a:ext>
            </a:extLst>
          </p:cNvPr>
          <p:cNvGraphicFramePr>
            <a:graphicFrameLocks noGrp="1"/>
          </p:cNvGraphicFramePr>
          <p:nvPr>
            <p:extLst/>
          </p:nvPr>
        </p:nvGraphicFramePr>
        <p:xfrm>
          <a:off x="5331378" y="3520032"/>
          <a:ext cx="3768234" cy="487020"/>
        </p:xfrm>
        <a:graphic>
          <a:graphicData uri="http://schemas.openxmlformats.org/drawingml/2006/table">
            <a:tbl>
              <a:tblPr/>
              <a:tblGrid>
                <a:gridCol w="3768234">
                  <a:extLst>
                    <a:ext uri="{9D8B030D-6E8A-4147-A177-3AD203B41FA5}">
                      <a16:colId xmlns:a16="http://schemas.microsoft.com/office/drawing/2014/main" val="20000"/>
                    </a:ext>
                  </a:extLst>
                </a:gridCol>
              </a:tblGrid>
              <a:tr h="243510">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bg1"/>
                          </a:solidFill>
                          <a:effectLst/>
                          <a:latin typeface="游ゴシック" panose="020B0400000000000000" pitchFamily="50" charset="-128"/>
                          <a:ea typeface="游ゴシック" panose="020B0400000000000000" pitchFamily="50" charset="-128"/>
                        </a:rPr>
                        <a:t>オーバーレイ広告素材制作（</a:t>
                      </a:r>
                      <a:r>
                        <a:rPr kumimoji="1" lang="en-US" altLang="ja-JP" sz="900" b="0" i="0" u="none" strike="noStrike" cap="none" normalizeH="0" baseline="0">
                          <a:ln>
                            <a:noFill/>
                          </a:ln>
                          <a:solidFill>
                            <a:schemeClr val="bg1"/>
                          </a:solidFill>
                          <a:effectLst/>
                          <a:latin typeface="游ゴシック" panose="020B0400000000000000" pitchFamily="50" charset="-128"/>
                          <a:ea typeface="游ゴシック" panose="020B0400000000000000" pitchFamily="50" charset="-128"/>
                        </a:rPr>
                        <a:t>G</a:t>
                      </a:r>
                      <a:r>
                        <a:rPr kumimoji="1" lang="ja-JP" altLang="en-US" sz="900" b="0" i="0" u="none" strike="noStrike" cap="none" normalizeH="0" baseline="0">
                          <a:ln>
                            <a:noFill/>
                          </a:ln>
                          <a:solidFill>
                            <a:schemeClr val="bg1"/>
                          </a:solidFill>
                          <a:effectLst/>
                          <a:latin typeface="游ゴシック" panose="020B0400000000000000" pitchFamily="50" charset="-128"/>
                          <a:ea typeface="游ゴシック" panose="020B0400000000000000" pitchFamily="50" charset="-128"/>
                        </a:rPr>
                        <a:t>ガイドモバイルのみ）</a:t>
                      </a:r>
                      <a:endParaRPr kumimoji="1" lang="ja-JP" altLang="en-US" sz="9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endParaRPr>
                    </a:p>
                  </a:txBody>
                  <a:tcPr marL="46014" marR="46014" marT="22989" marB="22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565C0"/>
                    </a:solidFill>
                  </a:tcPr>
                </a:tc>
                <a:extLst>
                  <a:ext uri="{0D108BD9-81ED-4DB2-BD59-A6C34878D82A}">
                    <a16:rowId xmlns:a16="http://schemas.microsoft.com/office/drawing/2014/main" val="10000"/>
                  </a:ext>
                </a:extLst>
              </a:tr>
              <a:tr h="243510">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¥20,000</a:t>
                      </a:r>
                      <a:r>
                        <a:rPr kumimoji="1"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a:t>
                      </a:r>
                      <a:r>
                        <a:rPr kumimoji="1"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1</a:t>
                      </a:r>
                      <a:r>
                        <a:rPr kumimoji="1"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素材</a:t>
                      </a:r>
                    </a:p>
                  </a:txBody>
                  <a:tcPr marL="46014" marR="46014" marT="22989" marB="22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grpSp>
        <p:nvGrpSpPr>
          <p:cNvPr id="52" name="グループ化 51">
            <a:extLst>
              <a:ext uri="{FF2B5EF4-FFF2-40B4-BE49-F238E27FC236}">
                <a16:creationId xmlns:a16="http://schemas.microsoft.com/office/drawing/2014/main" id="{65FFF581-E284-044B-889E-AD2299B217AC}"/>
              </a:ext>
            </a:extLst>
          </p:cNvPr>
          <p:cNvGrpSpPr/>
          <p:nvPr/>
        </p:nvGrpSpPr>
        <p:grpSpPr>
          <a:xfrm>
            <a:off x="6220028" y="1302208"/>
            <a:ext cx="803401" cy="1609200"/>
            <a:chOff x="6123867" y="1298466"/>
            <a:chExt cx="803401" cy="1609200"/>
          </a:xfrm>
        </p:grpSpPr>
        <p:pic>
          <p:nvPicPr>
            <p:cNvPr id="61" name="図 60">
              <a:extLst>
                <a:ext uri="{FF2B5EF4-FFF2-40B4-BE49-F238E27FC236}">
                  <a16:creationId xmlns:a16="http://schemas.microsoft.com/office/drawing/2014/main" id="{CC336244-DE2E-604C-A36E-16D9905DC636}"/>
                </a:ext>
              </a:extLst>
            </p:cNvPr>
            <p:cNvPicPr>
              <a:picLocks noChangeAspect="1"/>
            </p:cNvPicPr>
            <p:nvPr/>
          </p:nvPicPr>
          <p:blipFill>
            <a:blip r:embed="rId8" cstate="print"/>
            <a:srcRect l="50204" t="15772"/>
            <a:stretch>
              <a:fillRect/>
            </a:stretch>
          </p:blipFill>
          <p:spPr>
            <a:xfrm>
              <a:off x="6123867" y="1298466"/>
              <a:ext cx="803401" cy="1609200"/>
            </a:xfrm>
            <a:prstGeom prst="rect">
              <a:avLst/>
            </a:prstGeom>
          </p:spPr>
        </p:pic>
        <p:pic>
          <p:nvPicPr>
            <p:cNvPr id="62" name="図 61">
              <a:extLst>
                <a:ext uri="{FF2B5EF4-FFF2-40B4-BE49-F238E27FC236}">
                  <a16:creationId xmlns:a16="http://schemas.microsoft.com/office/drawing/2014/main" id="{D3826C56-1349-074B-A69D-F3F16F63FE6B}"/>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77131" y="1455022"/>
              <a:ext cx="730125" cy="1257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正方形/長方形 76">
              <a:extLst>
                <a:ext uri="{FF2B5EF4-FFF2-40B4-BE49-F238E27FC236}">
                  <a16:creationId xmlns:a16="http://schemas.microsoft.com/office/drawing/2014/main" id="{258B27FC-0C18-6045-ACBD-8C4D4B0E32A5}"/>
                </a:ext>
              </a:extLst>
            </p:cNvPr>
            <p:cNvSpPr/>
            <p:nvPr/>
          </p:nvSpPr>
          <p:spPr bwMode="auto">
            <a:xfrm>
              <a:off x="6257377" y="1655454"/>
              <a:ext cx="571894" cy="699310"/>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r>
                <a:rPr lang="en-US" altLang="ja-JP" sz="1600" b="1" dirty="0">
                  <a:solidFill>
                    <a:schemeClr val="bg1"/>
                  </a:solidFill>
                  <a:latin typeface="游ゴシック" panose="020B0400000000000000" pitchFamily="50" charset="-128"/>
                  <a:ea typeface="游ゴシック" panose="020B0400000000000000" pitchFamily="50" charset="-128"/>
                  <a:cs typeface="Verdana" panose="020B0604030504040204" pitchFamily="34" charset="0"/>
                </a:rPr>
                <a:t>AD</a:t>
              </a:r>
            </a:p>
          </p:txBody>
        </p:sp>
      </p:grpSp>
      <p:grpSp>
        <p:nvGrpSpPr>
          <p:cNvPr id="78" name="グループ化 77">
            <a:extLst>
              <a:ext uri="{FF2B5EF4-FFF2-40B4-BE49-F238E27FC236}">
                <a16:creationId xmlns:a16="http://schemas.microsoft.com/office/drawing/2014/main" id="{B87C3E3D-BAFB-354C-9E5F-29F8AB2981BB}"/>
              </a:ext>
            </a:extLst>
          </p:cNvPr>
          <p:cNvGrpSpPr/>
          <p:nvPr/>
        </p:nvGrpSpPr>
        <p:grpSpPr>
          <a:xfrm>
            <a:off x="7236666" y="1302208"/>
            <a:ext cx="803401" cy="1609200"/>
            <a:chOff x="7314398" y="1298466"/>
            <a:chExt cx="803401" cy="1609200"/>
          </a:xfrm>
        </p:grpSpPr>
        <p:pic>
          <p:nvPicPr>
            <p:cNvPr id="79" name="図 78">
              <a:extLst>
                <a:ext uri="{FF2B5EF4-FFF2-40B4-BE49-F238E27FC236}">
                  <a16:creationId xmlns:a16="http://schemas.microsoft.com/office/drawing/2014/main" id="{3D7A66B2-9309-4C43-B27E-8F0B2DE10C35}"/>
                </a:ext>
              </a:extLst>
            </p:cNvPr>
            <p:cNvPicPr>
              <a:picLocks noChangeAspect="1"/>
            </p:cNvPicPr>
            <p:nvPr/>
          </p:nvPicPr>
          <p:blipFill>
            <a:blip r:embed="rId8" cstate="print"/>
            <a:srcRect l="50204" t="15772"/>
            <a:stretch>
              <a:fillRect/>
            </a:stretch>
          </p:blipFill>
          <p:spPr>
            <a:xfrm>
              <a:off x="7314398" y="1298466"/>
              <a:ext cx="803401" cy="1609200"/>
            </a:xfrm>
            <a:prstGeom prst="rect">
              <a:avLst/>
            </a:prstGeom>
          </p:spPr>
        </p:pic>
        <p:pic>
          <p:nvPicPr>
            <p:cNvPr id="80" name="図 79">
              <a:extLst>
                <a:ext uri="{FF2B5EF4-FFF2-40B4-BE49-F238E27FC236}">
                  <a16:creationId xmlns:a16="http://schemas.microsoft.com/office/drawing/2014/main" id="{06BF4C93-BD71-754E-962E-6D2E192C13A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66494" y="1458595"/>
              <a:ext cx="705473" cy="1254174"/>
            </a:xfrm>
            <a:prstGeom prst="rect">
              <a:avLst/>
            </a:prstGeom>
          </p:spPr>
        </p:pic>
        <p:sp>
          <p:nvSpPr>
            <p:cNvPr id="81" name="正方形/長方形 80">
              <a:extLst>
                <a:ext uri="{FF2B5EF4-FFF2-40B4-BE49-F238E27FC236}">
                  <a16:creationId xmlns:a16="http://schemas.microsoft.com/office/drawing/2014/main" id="{B9816D78-69D9-704F-8051-0467CB7064F6}"/>
                </a:ext>
              </a:extLst>
            </p:cNvPr>
            <p:cNvSpPr/>
            <p:nvPr/>
          </p:nvSpPr>
          <p:spPr>
            <a:xfrm>
              <a:off x="7387525" y="2516282"/>
              <a:ext cx="672219" cy="108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latin typeface="游ゴシック" panose="020B0400000000000000" pitchFamily="50" charset="-128"/>
                  <a:ea typeface="游ゴシック" panose="020B0400000000000000" pitchFamily="50" charset="-128"/>
                </a:rPr>
                <a:t>AD</a:t>
              </a:r>
              <a:endParaRPr kumimoji="1" lang="ja-JP" altLang="en-US" sz="800" b="1" dirty="0">
                <a:latin typeface="游ゴシック" panose="020B0400000000000000" pitchFamily="50" charset="-128"/>
                <a:ea typeface="游ゴシック" panose="020B0400000000000000" pitchFamily="50" charset="-128"/>
              </a:endParaRPr>
            </a:p>
          </p:txBody>
        </p:sp>
      </p:grpSp>
      <p:sp>
        <p:nvSpPr>
          <p:cNvPr id="45" name="テキスト ボックス 44">
            <a:extLst>
              <a:ext uri="{FF2B5EF4-FFF2-40B4-BE49-F238E27FC236}">
                <a16:creationId xmlns:a16="http://schemas.microsoft.com/office/drawing/2014/main" id="{78B9C7D5-2092-9F44-B687-599A704DD65A}"/>
              </a:ext>
            </a:extLst>
          </p:cNvPr>
          <p:cNvSpPr txBox="1"/>
          <p:nvPr/>
        </p:nvSpPr>
        <p:spPr>
          <a:xfrm>
            <a:off x="7961333" y="5710250"/>
            <a:ext cx="1492716" cy="184666"/>
          </a:xfrm>
          <a:prstGeom prst="rect">
            <a:avLst/>
          </a:prstGeom>
          <a:noFill/>
        </p:spPr>
        <p:txBody>
          <a:bodyPr wrap="none" rtlCol="0">
            <a:spAutoFit/>
          </a:bodyPr>
          <a:lstStyle/>
          <a:p>
            <a:r>
              <a:rPr kumimoji="1" lang="en-US" altLang="ja-JP" sz="600" dirty="0">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600" dirty="0">
                <a:latin typeface="游ゴシック" panose="020B0400000000000000" pitchFamily="50" charset="-128"/>
                <a:ea typeface="游ゴシック" panose="020B0400000000000000" pitchFamily="50" charset="-128"/>
                <a:cs typeface="メイリオ" panose="020B0604030504040204" pitchFamily="50" charset="-128"/>
              </a:rPr>
              <a:t>上記はすべて税別価格となります。</a:t>
            </a:r>
          </a:p>
        </p:txBody>
      </p:sp>
    </p:spTree>
    <p:extLst>
      <p:ext uri="{BB962C8B-B14F-4D97-AF65-F5344CB8AC3E}">
        <p14:creationId xmlns:p14="http://schemas.microsoft.com/office/powerpoint/2010/main" val="1977907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0"/>
          </p:nvPr>
        </p:nvSpPr>
        <p:spPr>
          <a:xfrm>
            <a:off x="486554" y="2211854"/>
            <a:ext cx="7013575" cy="846194"/>
          </a:xfrm>
        </p:spPr>
        <p:txBody>
          <a:bodyPr/>
          <a:lstStyle/>
          <a:p>
            <a:r>
              <a:rPr kumimoji="1" lang="ja-JP" altLang="en-US" sz="5400">
                <a:latin typeface="游ゴシック" panose="020B0400000000000000" pitchFamily="50" charset="-128"/>
                <a:ea typeface="游ゴシック" panose="020B0400000000000000" pitchFamily="50" charset="-128"/>
              </a:rPr>
              <a:t>放送型</a:t>
            </a:r>
            <a:r>
              <a:rPr kumimoji="1" lang="en-US" altLang="ja-JP" sz="5400">
                <a:latin typeface="游ゴシック" panose="020B0400000000000000" pitchFamily="50" charset="-128"/>
                <a:ea typeface="游ゴシック" panose="020B0400000000000000" pitchFamily="50" charset="-128"/>
              </a:rPr>
              <a:t>G</a:t>
            </a:r>
            <a:r>
              <a:rPr kumimoji="1" lang="ja-JP" altLang="en-US" sz="5400">
                <a:latin typeface="游ゴシック" panose="020B0400000000000000" pitchFamily="50" charset="-128"/>
                <a:ea typeface="游ゴシック" panose="020B0400000000000000" pitchFamily="50" charset="-128"/>
              </a:rPr>
              <a:t>ガイド</a:t>
            </a:r>
            <a:endParaRPr kumimoji="1" lang="ja-JP" altLang="en-US" sz="5400" dirty="0">
              <a:latin typeface="游ゴシック" panose="020B0400000000000000" pitchFamily="50" charset="-128"/>
              <a:ea typeface="游ゴシック" panose="020B0400000000000000" pitchFamily="50" charset="-128"/>
            </a:endParaRPr>
          </a:p>
        </p:txBody>
      </p:sp>
      <p:sp>
        <p:nvSpPr>
          <p:cNvPr id="10" name="フッター プレースホルダー 4"/>
          <p:cNvSpPr>
            <a:spLocks noGrp="1"/>
          </p:cNvSpPr>
          <p:nvPr>
            <p:ph type="ftr" sz="quarter" idx="4294967295"/>
          </p:nvPr>
        </p:nvSpPr>
        <p:spPr>
          <a:xfrm>
            <a:off x="0" y="6699250"/>
            <a:ext cx="2270125" cy="131763"/>
          </a:xfrm>
        </p:spPr>
        <p:txBody>
          <a:bodyPr/>
          <a:lstStyle/>
          <a:p>
            <a:r>
              <a:rPr lang="en-US" altLang="ja-JP">
                <a:solidFill>
                  <a:prstClr val="white"/>
                </a:solidFill>
              </a:rPr>
              <a:t>©IPG inc. All Rights Reserved.</a:t>
            </a:r>
            <a:endParaRPr lang="ja-JP" altLang="en-US" dirty="0">
              <a:solidFill>
                <a:prstClr val="white"/>
              </a:solidFill>
            </a:endParaRPr>
          </a:p>
        </p:txBody>
      </p:sp>
      <p:sp>
        <p:nvSpPr>
          <p:cNvPr id="2" name="スライド番号プレースホルダー 1"/>
          <p:cNvSpPr>
            <a:spLocks noGrp="1"/>
          </p:cNvSpPr>
          <p:nvPr>
            <p:ph type="sldNum" sz="quarter" idx="4294967295"/>
          </p:nvPr>
        </p:nvSpPr>
        <p:spPr>
          <a:xfrm>
            <a:off x="9429750" y="6686550"/>
            <a:ext cx="476250" cy="207963"/>
          </a:xfrm>
        </p:spPr>
        <p:txBody>
          <a:bodyPr/>
          <a:lstStyle/>
          <a:p>
            <a:fld id="{5606B6BE-CAE4-49DE-9FA9-57279F23E9C3}" type="slidenum">
              <a:rPr lang="ja-JP" altLang="en-US" smtClean="0">
                <a:solidFill>
                  <a:prstClr val="white"/>
                </a:solidFill>
              </a:rPr>
              <a:pPr/>
              <a:t>2</a:t>
            </a:fld>
            <a:endParaRPr lang="ja-JP" altLang="en-US" dirty="0">
              <a:solidFill>
                <a:prstClr val="white"/>
              </a:solidFill>
            </a:endParaRPr>
          </a:p>
        </p:txBody>
      </p:sp>
    </p:spTree>
    <p:extLst>
      <p:ext uri="{BB962C8B-B14F-4D97-AF65-F5344CB8AC3E}">
        <p14:creationId xmlns:p14="http://schemas.microsoft.com/office/powerpoint/2010/main" val="3498345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400" dirty="0">
                <a:solidFill>
                  <a:srgbClr val="404040"/>
                </a:solidFill>
                <a:latin typeface="游ゴシック" panose="020B0400000000000000" pitchFamily="50" charset="-128"/>
                <a:ea typeface="游ゴシック" panose="020B0400000000000000" pitchFamily="50" charset="-128"/>
              </a:rPr>
              <a:t>G</a:t>
            </a:r>
            <a:r>
              <a:rPr lang="ja-JP" altLang="en-US" sz="2400" dirty="0">
                <a:solidFill>
                  <a:srgbClr val="404040"/>
                </a:solidFill>
                <a:latin typeface="游ゴシック" panose="020B0400000000000000" pitchFamily="50" charset="-128"/>
                <a:ea typeface="游ゴシック" panose="020B0400000000000000" pitchFamily="50" charset="-128"/>
              </a:rPr>
              <a:t>ガイド広告における注意事項</a:t>
            </a:r>
          </a:p>
        </p:txBody>
      </p:sp>
      <p:sp>
        <p:nvSpPr>
          <p:cNvPr id="4" name="スライド番号プレースホルダー 3"/>
          <p:cNvSpPr>
            <a:spLocks noGrp="1"/>
          </p:cNvSpPr>
          <p:nvPr>
            <p:ph type="sldNum" sz="quarter" idx="4"/>
          </p:nvPr>
        </p:nvSpPr>
        <p:spPr/>
        <p:txBody>
          <a:bodyPr/>
          <a:lstStyle/>
          <a:p>
            <a:fld id="{5606B6BE-CAE4-49DE-9FA9-57279F23E9C3}" type="slidenum">
              <a:rPr lang="ja-JP" altLang="en-US" smtClean="0">
                <a:latin typeface="Yu Gothic" charset="-128"/>
                <a:ea typeface="Yu Gothic" charset="-128"/>
                <a:cs typeface="Yu Gothic" charset="-128"/>
              </a:rPr>
              <a:pPr/>
              <a:t>20</a:t>
            </a:fld>
            <a:endParaRPr lang="ja-JP" altLang="en-US" dirty="0">
              <a:latin typeface="Yu Gothic" charset="-128"/>
              <a:ea typeface="Yu Gothic" charset="-128"/>
              <a:cs typeface="Yu Gothic" charset="-128"/>
            </a:endParaRPr>
          </a:p>
        </p:txBody>
      </p:sp>
      <p:sp>
        <p:nvSpPr>
          <p:cNvPr id="5" name="フッター プレースホルダー 4"/>
          <p:cNvSpPr>
            <a:spLocks noGrp="1"/>
          </p:cNvSpPr>
          <p:nvPr>
            <p:ph type="ftr" sz="quarter" idx="3"/>
          </p:nvPr>
        </p:nvSpPr>
        <p:spPr/>
        <p:txBody>
          <a:bodyPr/>
          <a:lstStyle/>
          <a:p>
            <a:r>
              <a:rPr lang="en-US" altLang="ja-JP" dirty="0">
                <a:latin typeface="Yu Gothic" charset="-128"/>
                <a:ea typeface="Yu Gothic" charset="-128"/>
                <a:cs typeface="Yu Gothic" charset="-128"/>
              </a:rPr>
              <a:t>©IPG </a:t>
            </a:r>
            <a:r>
              <a:rPr lang="en-US" altLang="ja-JP" dirty="0" err="1">
                <a:latin typeface="Yu Gothic" charset="-128"/>
                <a:ea typeface="Yu Gothic" charset="-128"/>
                <a:cs typeface="Yu Gothic" charset="-128"/>
              </a:rPr>
              <a:t>inc.</a:t>
            </a:r>
            <a:r>
              <a:rPr lang="en-US" altLang="ja-JP" dirty="0">
                <a:latin typeface="Yu Gothic" charset="-128"/>
                <a:ea typeface="Yu Gothic" charset="-128"/>
                <a:cs typeface="Yu Gothic" charset="-128"/>
              </a:rPr>
              <a:t> All Rights Reserved.</a:t>
            </a:r>
            <a:endParaRPr lang="ja-JP" altLang="en-US" dirty="0">
              <a:latin typeface="Yu Gothic" charset="-128"/>
              <a:ea typeface="Yu Gothic" charset="-128"/>
              <a:cs typeface="Yu Gothic" charset="-128"/>
            </a:endParaRPr>
          </a:p>
        </p:txBody>
      </p:sp>
      <p:sp>
        <p:nvSpPr>
          <p:cNvPr id="21" name="Rectangle 4"/>
          <p:cNvSpPr>
            <a:spLocks noChangeArrowheads="1"/>
          </p:cNvSpPr>
          <p:nvPr/>
        </p:nvSpPr>
        <p:spPr bwMode="auto">
          <a:xfrm>
            <a:off x="435159" y="1561120"/>
            <a:ext cx="9418826" cy="4865947"/>
          </a:xfrm>
          <a:prstGeom prst="rect">
            <a:avLst/>
          </a:prstGeom>
          <a:noFill/>
          <a:ln>
            <a:noFill/>
          </a:ln>
          <a:effectLst>
            <a:prstShdw prst="shdw17" dist="17961" dir="2700000">
              <a:srgbClr val="99995C">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ガイドサービスは、各放送局と</a:t>
            </a:r>
            <a:r>
              <a:rPr lang="en-US" altLang="ja-JP" sz="900" dirty="0">
                <a:solidFill>
                  <a:srgbClr val="404040"/>
                </a:solidFill>
                <a:latin typeface="游ゴシック" panose="020B0400000000000000" pitchFamily="50" charset="-128"/>
                <a:ea typeface="游ゴシック" panose="020B0400000000000000" pitchFamily="50" charset="-128"/>
              </a:rPr>
              <a:t>IPG</a:t>
            </a:r>
            <a:r>
              <a:rPr lang="ja-JP" altLang="en-US" sz="900" dirty="0">
                <a:solidFill>
                  <a:srgbClr val="404040"/>
                </a:solidFill>
                <a:latin typeface="游ゴシック" panose="020B0400000000000000" pitchFamily="50" charset="-128"/>
                <a:ea typeface="游ゴシック" panose="020B0400000000000000" pitchFamily="50" charset="-128"/>
              </a:rPr>
              <a:t>社が契約をして、データ放送の仕組みを利用してサービスを行っています。各放送局は、</a:t>
            </a:r>
            <a:r>
              <a:rPr lang="en-US" altLang="ja-JP" sz="900" dirty="0">
                <a:solidFill>
                  <a:srgbClr val="404040"/>
                </a:solidFill>
                <a:latin typeface="游ゴシック" panose="020B0400000000000000" pitchFamily="50" charset="-128"/>
                <a:ea typeface="游ゴシック" panose="020B0400000000000000" pitchFamily="50" charset="-128"/>
              </a:rPr>
              <a:t>IPG</a:t>
            </a:r>
            <a:r>
              <a:rPr lang="ja-JP" altLang="en-US" sz="900" dirty="0">
                <a:solidFill>
                  <a:srgbClr val="404040"/>
                </a:solidFill>
                <a:latin typeface="游ゴシック" panose="020B0400000000000000" pitchFamily="50" charset="-128"/>
                <a:ea typeface="游ゴシック" panose="020B0400000000000000" pitchFamily="50" charset="-128"/>
              </a:rPr>
              <a:t>社から送り届けられた番組表データおよび広告データ等を通常の放送と同じ仕組みを使って</a:t>
            </a:r>
            <a:r>
              <a:rPr lang="en-US" altLang="ja-JP" sz="900" dirty="0">
                <a:solidFill>
                  <a:srgbClr val="404040"/>
                </a:solidFill>
                <a:latin typeface="游ゴシック" panose="020B0400000000000000" pitchFamily="50" charset="-128"/>
                <a:ea typeface="游ゴシック" panose="020B0400000000000000" pitchFamily="50" charset="-128"/>
              </a:rPr>
              <a:t>1</a:t>
            </a:r>
            <a:r>
              <a:rPr lang="ja-JP" altLang="en-US" sz="900" dirty="0">
                <a:solidFill>
                  <a:srgbClr val="404040"/>
                </a:solidFill>
                <a:latin typeface="游ゴシック" panose="020B0400000000000000" pitchFamily="50" charset="-128"/>
                <a:ea typeface="游ゴシック" panose="020B0400000000000000" pitchFamily="50" charset="-128"/>
              </a:rPr>
              <a:t>日数回決められた時間に放送します。</a:t>
            </a: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ガイドは蓄積型</a:t>
            </a:r>
            <a:r>
              <a:rPr lang="en-US" altLang="ja-JP" sz="900" dirty="0">
                <a:solidFill>
                  <a:srgbClr val="404040"/>
                </a:solidFill>
                <a:latin typeface="游ゴシック" panose="020B0400000000000000" pitchFamily="50" charset="-128"/>
                <a:ea typeface="游ゴシック" panose="020B0400000000000000" pitchFamily="50" charset="-128"/>
              </a:rPr>
              <a:t>EPG</a:t>
            </a:r>
            <a:r>
              <a:rPr lang="ja-JP" altLang="en-US" sz="900" dirty="0">
                <a:solidFill>
                  <a:srgbClr val="404040"/>
                </a:solidFill>
                <a:latin typeface="游ゴシック" panose="020B0400000000000000" pitchFamily="50" charset="-128"/>
                <a:ea typeface="游ゴシック" panose="020B0400000000000000" pitchFamily="50" charset="-128"/>
              </a:rPr>
              <a:t>システムであり、</a:t>
            </a: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対応受信機は、番組表データと共に広告データ等をメモリ等の蓄積エリア内に取り込み、ユーザの動作により番組表を表示する際、番組表データ等と共に広告データを呼び出して表示します。よって掲載日当日までに、対応受信機の蓄積エリアに広告データが蓄積されていれば、当日の放送状態に影響を受けず、広告は表示されます。</a:t>
            </a:r>
          </a:p>
          <a:p>
            <a:pPr eaLnBrk="1" hangingPunct="1">
              <a:lnSpc>
                <a:spcPct val="90000"/>
              </a:lnSpc>
              <a:spcBef>
                <a:spcPct val="50000"/>
              </a:spcBef>
            </a:pPr>
            <a:endParaRPr lang="en-US" altLang="ja-JP" sz="11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endParaRPr lang="ja-JP" altLang="en-US" sz="11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ガイドは蓄積型</a:t>
            </a:r>
            <a:r>
              <a:rPr lang="en-US" altLang="ja-JP" sz="900" dirty="0">
                <a:solidFill>
                  <a:srgbClr val="404040"/>
                </a:solidFill>
                <a:latin typeface="游ゴシック" panose="020B0400000000000000" pitchFamily="50" charset="-128"/>
                <a:ea typeface="游ゴシック" panose="020B0400000000000000" pitchFamily="50" charset="-128"/>
              </a:rPr>
              <a:t>EPG</a:t>
            </a:r>
            <a:r>
              <a:rPr lang="ja-JP" altLang="en-US" sz="900" dirty="0">
                <a:solidFill>
                  <a:srgbClr val="404040"/>
                </a:solidFill>
                <a:latin typeface="游ゴシック" panose="020B0400000000000000" pitchFamily="50" charset="-128"/>
                <a:ea typeface="游ゴシック" panose="020B0400000000000000" pitchFamily="50" charset="-128"/>
              </a:rPr>
              <a:t>システムのため、</a:t>
            </a: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ガイドの表示が行われる前に必要なデータが各放送局から放送され、対応受信機に蓄積されていれば、</a:t>
            </a: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ガイドサービスが正常に提供されていることになります。つまり、</a:t>
            </a:r>
            <a:r>
              <a:rPr lang="en-US" altLang="ja-JP" sz="900" dirty="0">
                <a:solidFill>
                  <a:srgbClr val="404040"/>
                </a:solidFill>
                <a:latin typeface="游ゴシック" panose="020B0400000000000000" pitchFamily="50" charset="-128"/>
                <a:ea typeface="游ゴシック" panose="020B0400000000000000" pitchFamily="50" charset="-128"/>
              </a:rPr>
              <a:t>1</a:t>
            </a:r>
            <a:r>
              <a:rPr lang="ja-JP" altLang="en-US" sz="900" dirty="0">
                <a:solidFill>
                  <a:srgbClr val="404040"/>
                </a:solidFill>
                <a:latin typeface="游ゴシック" panose="020B0400000000000000" pitchFamily="50" charset="-128"/>
                <a:ea typeface="游ゴシック" panose="020B0400000000000000" pitchFamily="50" charset="-128"/>
              </a:rPr>
              <a:t>回の放送が正常に行われなかった場合でも、前回に蓄積されたデータ等が表示されるため、ユーザへのサービスの提供は正常に行われていることになります。対応受信機の蓄積エリアには番組データとして、丸</a:t>
            </a:r>
            <a:r>
              <a:rPr lang="en-US" altLang="ja-JP" sz="900" dirty="0">
                <a:solidFill>
                  <a:srgbClr val="404040"/>
                </a:solidFill>
                <a:latin typeface="游ゴシック" panose="020B0400000000000000" pitchFamily="50" charset="-128"/>
                <a:ea typeface="游ゴシック" panose="020B0400000000000000" pitchFamily="50" charset="-128"/>
              </a:rPr>
              <a:t>8</a:t>
            </a:r>
            <a:r>
              <a:rPr lang="ja-JP" altLang="en-US" sz="900" dirty="0">
                <a:solidFill>
                  <a:srgbClr val="404040"/>
                </a:solidFill>
                <a:latin typeface="游ゴシック" panose="020B0400000000000000" pitchFamily="50" charset="-128"/>
                <a:ea typeface="游ゴシック" panose="020B0400000000000000" pitchFamily="50" charset="-128"/>
              </a:rPr>
              <a:t>日分ないしは丸</a:t>
            </a:r>
            <a:r>
              <a:rPr lang="en-US" altLang="ja-JP" sz="900" dirty="0">
                <a:solidFill>
                  <a:srgbClr val="404040"/>
                </a:solidFill>
                <a:latin typeface="游ゴシック" panose="020B0400000000000000" pitchFamily="50" charset="-128"/>
                <a:ea typeface="游ゴシック" panose="020B0400000000000000" pitchFamily="50" charset="-128"/>
              </a:rPr>
              <a:t>2</a:t>
            </a:r>
            <a:r>
              <a:rPr lang="ja-JP" altLang="en-US" sz="900" dirty="0">
                <a:solidFill>
                  <a:srgbClr val="404040"/>
                </a:solidFill>
                <a:latin typeface="游ゴシック" panose="020B0400000000000000" pitchFamily="50" charset="-128"/>
                <a:ea typeface="游ゴシック" panose="020B0400000000000000" pitchFamily="50" charset="-128"/>
              </a:rPr>
              <a:t>日分の番組表とジャンル別ハイライトの番組が</a:t>
            </a:r>
            <a:r>
              <a:rPr lang="en-US" altLang="ja-JP" sz="900" dirty="0">
                <a:solidFill>
                  <a:srgbClr val="404040"/>
                </a:solidFill>
                <a:latin typeface="游ゴシック" panose="020B0400000000000000" pitchFamily="50" charset="-128"/>
                <a:ea typeface="游ゴシック" panose="020B0400000000000000" pitchFamily="50" charset="-128"/>
              </a:rPr>
              <a:t>8</a:t>
            </a:r>
            <a:r>
              <a:rPr lang="ja-JP" altLang="en-US" sz="900" dirty="0">
                <a:solidFill>
                  <a:srgbClr val="404040"/>
                </a:solidFill>
                <a:latin typeface="游ゴシック" panose="020B0400000000000000" pitchFamily="50" charset="-128"/>
                <a:ea typeface="游ゴシック" panose="020B0400000000000000" pitchFamily="50" charset="-128"/>
              </a:rPr>
              <a:t>日分蓄積されていますので、</a:t>
            </a:r>
            <a:r>
              <a:rPr lang="en-US" altLang="ja-JP" sz="900" dirty="0">
                <a:solidFill>
                  <a:srgbClr val="404040"/>
                </a:solidFill>
                <a:latin typeface="游ゴシック" panose="020B0400000000000000" pitchFamily="50" charset="-128"/>
                <a:ea typeface="游ゴシック" panose="020B0400000000000000" pitchFamily="50" charset="-128"/>
              </a:rPr>
              <a:t>1</a:t>
            </a:r>
            <a:r>
              <a:rPr lang="ja-JP" altLang="en-US" sz="900" dirty="0">
                <a:solidFill>
                  <a:srgbClr val="404040"/>
                </a:solidFill>
                <a:latin typeface="游ゴシック" panose="020B0400000000000000" pitchFamily="50" charset="-128"/>
                <a:ea typeface="游ゴシック" panose="020B0400000000000000" pitchFamily="50" charset="-128"/>
              </a:rPr>
              <a:t>日数回の放送の内、</a:t>
            </a:r>
            <a:r>
              <a:rPr lang="en-US" altLang="ja-JP" sz="900" dirty="0">
                <a:solidFill>
                  <a:srgbClr val="404040"/>
                </a:solidFill>
                <a:latin typeface="游ゴシック" panose="020B0400000000000000" pitchFamily="50" charset="-128"/>
                <a:ea typeface="游ゴシック" panose="020B0400000000000000" pitchFamily="50" charset="-128"/>
              </a:rPr>
              <a:t>1</a:t>
            </a:r>
            <a:r>
              <a:rPr lang="ja-JP" altLang="en-US" sz="900" dirty="0">
                <a:solidFill>
                  <a:srgbClr val="404040"/>
                </a:solidFill>
                <a:latin typeface="游ゴシック" panose="020B0400000000000000" pitchFamily="50" charset="-128"/>
                <a:ea typeface="游ゴシック" panose="020B0400000000000000" pitchFamily="50" charset="-128"/>
              </a:rPr>
              <a:t>回でも正常に放送された場合には、サービスは正常に提供されているものとします。</a:t>
            </a:r>
          </a:p>
          <a:p>
            <a:pPr eaLnBrk="1" hangingPunct="1">
              <a:lnSpc>
                <a:spcPct val="90000"/>
              </a:lnSpc>
              <a:spcBef>
                <a:spcPct val="50000"/>
              </a:spcBef>
            </a:pPr>
            <a:endParaRPr lang="en-US" altLang="ja-JP" sz="11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endParaRPr lang="ja-JP" altLang="en-US" sz="11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ガイド広告の提供サービス範囲は、ご入稿頂いた広告素材を</a:t>
            </a: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ガイド対応受信機に送り届けるところまでになります。各放送または</a:t>
            </a:r>
            <a:r>
              <a:rPr lang="en-US" altLang="ja-JP" sz="900" dirty="0">
                <a:solidFill>
                  <a:srgbClr val="404040"/>
                </a:solidFill>
                <a:latin typeface="游ゴシック" panose="020B0400000000000000" pitchFamily="50" charset="-128"/>
                <a:ea typeface="游ゴシック" panose="020B0400000000000000" pitchFamily="50" charset="-128"/>
              </a:rPr>
              <a:t>IPG</a:t>
            </a:r>
            <a:r>
              <a:rPr lang="ja-JP" altLang="en-US" sz="900" dirty="0">
                <a:solidFill>
                  <a:srgbClr val="404040"/>
                </a:solidFill>
                <a:latin typeface="游ゴシック" panose="020B0400000000000000" pitchFamily="50" charset="-128"/>
                <a:ea typeface="游ゴシック" panose="020B0400000000000000" pitchFamily="50" charset="-128"/>
              </a:rPr>
              <a:t>の責めに帰すべき事由により当該広告の表示が不可能になった場合には、取扱い広告会社と協議の上、</a:t>
            </a:r>
            <a:r>
              <a:rPr lang="en-US" altLang="ja-JP" sz="900" dirty="0">
                <a:solidFill>
                  <a:srgbClr val="404040"/>
                </a:solidFill>
                <a:latin typeface="游ゴシック" panose="020B0400000000000000" pitchFamily="50" charset="-128"/>
                <a:ea typeface="游ゴシック" panose="020B0400000000000000" pitchFamily="50" charset="-128"/>
              </a:rPr>
              <a:t>IPG</a:t>
            </a:r>
            <a:r>
              <a:rPr lang="ja-JP" altLang="en-US" sz="900" dirty="0">
                <a:solidFill>
                  <a:srgbClr val="404040"/>
                </a:solidFill>
                <a:latin typeface="游ゴシック" panose="020B0400000000000000" pitchFamily="50" charset="-128"/>
                <a:ea typeface="游ゴシック" panose="020B0400000000000000" pitchFamily="50" charset="-128"/>
              </a:rPr>
              <a:t>側で対策を講じるものとします。</a:t>
            </a: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1.</a:t>
            </a:r>
            <a:r>
              <a:rPr lang="ja-JP" altLang="en-US" sz="900" dirty="0">
                <a:solidFill>
                  <a:srgbClr val="404040"/>
                </a:solidFill>
                <a:latin typeface="游ゴシック" panose="020B0400000000000000" pitchFamily="50" charset="-128"/>
                <a:ea typeface="游ゴシック" panose="020B0400000000000000" pitchFamily="50" charset="-128"/>
              </a:rPr>
              <a:t>　広告表示が不可能であった地域の世帯カバー率（合計）が当該広告表示地域の</a:t>
            </a:r>
            <a:r>
              <a:rPr lang="en-US" altLang="ja-JP" sz="900" dirty="0">
                <a:solidFill>
                  <a:srgbClr val="404040"/>
                </a:solidFill>
                <a:latin typeface="游ゴシック" panose="020B0400000000000000" pitchFamily="50" charset="-128"/>
                <a:ea typeface="游ゴシック" panose="020B0400000000000000" pitchFamily="50" charset="-128"/>
              </a:rPr>
              <a:t>3%</a:t>
            </a:r>
            <a:r>
              <a:rPr lang="ja-JP" altLang="en-US" sz="900" dirty="0">
                <a:solidFill>
                  <a:srgbClr val="404040"/>
                </a:solidFill>
                <a:latin typeface="游ゴシック" panose="020B0400000000000000" pitchFamily="50" charset="-128"/>
                <a:ea typeface="游ゴシック" panose="020B0400000000000000" pitchFamily="50" charset="-128"/>
              </a:rPr>
              <a:t>未満である場合は、原則補償対象外とします。</a:t>
            </a: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2.</a:t>
            </a:r>
            <a:r>
              <a:rPr lang="ja-JP" altLang="en-US" sz="900" dirty="0">
                <a:solidFill>
                  <a:srgbClr val="404040"/>
                </a:solidFill>
                <a:latin typeface="游ゴシック" panose="020B0400000000000000" pitchFamily="50" charset="-128"/>
                <a:ea typeface="游ゴシック" panose="020B0400000000000000" pitchFamily="50" charset="-128"/>
              </a:rPr>
              <a:t>　地震などの天変地異災害やストライキ、インフラの甚大な障害（電波塔への影響を含む）など、</a:t>
            </a:r>
            <a:r>
              <a:rPr lang="en-US" altLang="ja-JP" sz="900" dirty="0">
                <a:solidFill>
                  <a:srgbClr val="404040"/>
                </a:solidFill>
                <a:latin typeface="游ゴシック" panose="020B0400000000000000" pitchFamily="50" charset="-128"/>
                <a:ea typeface="游ゴシック" panose="020B0400000000000000" pitchFamily="50" charset="-128"/>
              </a:rPr>
              <a:t>IPG</a:t>
            </a:r>
            <a:r>
              <a:rPr lang="ja-JP" altLang="en-US" sz="900" dirty="0">
                <a:solidFill>
                  <a:srgbClr val="404040"/>
                </a:solidFill>
                <a:latin typeface="游ゴシック" panose="020B0400000000000000" pitchFamily="50" charset="-128"/>
                <a:ea typeface="游ゴシック" panose="020B0400000000000000" pitchFamily="50" charset="-128"/>
              </a:rPr>
              <a:t>ないしは各放送局では回避できない理由により、</a:t>
            </a:r>
          </a:p>
          <a:p>
            <a:pPr eaLnBrk="1" hangingPunct="1">
              <a:lnSpc>
                <a:spcPct val="90000"/>
              </a:lnSpc>
              <a:spcBef>
                <a:spcPct val="50000"/>
              </a:spcBef>
            </a:pPr>
            <a:r>
              <a:rPr lang="ja-JP" altLang="en-US" sz="900" dirty="0">
                <a:solidFill>
                  <a:srgbClr val="404040"/>
                </a:solidFill>
                <a:latin typeface="游ゴシック" panose="020B0400000000000000" pitchFamily="50" charset="-128"/>
                <a:ea typeface="游ゴシック" panose="020B0400000000000000" pitchFamily="50" charset="-128"/>
              </a:rPr>
              <a:t>　　 広告表示が不可能になった場合は原則、補償対象外とします。</a:t>
            </a:r>
            <a:endParaRPr lang="en-US" altLang="ja-JP" sz="9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3.</a:t>
            </a:r>
            <a:r>
              <a:rPr lang="ja-JP" altLang="en-US" sz="900" dirty="0">
                <a:solidFill>
                  <a:srgbClr val="404040"/>
                </a:solidFill>
                <a:latin typeface="游ゴシック" panose="020B0400000000000000" pitchFamily="50" charset="-128"/>
                <a:ea typeface="游ゴシック" panose="020B0400000000000000" pitchFamily="50" charset="-128"/>
              </a:rPr>
              <a:t>　対応受信機の主電源が切れていたり、対応受信機が稼働し続けていたため、データ蓄積が行われず、広告が表示されない場合は原則補償対象外とします。</a:t>
            </a:r>
            <a:endParaRPr lang="en-US" altLang="ja-JP" sz="9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r>
              <a:rPr lang="ja-JP" altLang="en-US" sz="900" dirty="0">
                <a:solidFill>
                  <a:srgbClr val="404040"/>
                </a:solidFill>
                <a:latin typeface="游ゴシック" panose="020B0400000000000000" pitchFamily="50" charset="-128"/>
                <a:ea typeface="游ゴシック" panose="020B0400000000000000" pitchFamily="50" charset="-128"/>
              </a:rPr>
              <a:t>　　スタンバイ状態（リモコンの</a:t>
            </a:r>
            <a:r>
              <a:rPr lang="en-US" altLang="ja-JP" sz="900" dirty="0">
                <a:solidFill>
                  <a:srgbClr val="404040"/>
                </a:solidFill>
                <a:latin typeface="游ゴシック" panose="020B0400000000000000" pitchFamily="50" charset="-128"/>
                <a:ea typeface="游ゴシック" panose="020B0400000000000000" pitchFamily="50" charset="-128"/>
              </a:rPr>
              <a:t>ON/OFF</a:t>
            </a:r>
            <a:r>
              <a:rPr lang="ja-JP" altLang="en-US" sz="900" dirty="0">
                <a:solidFill>
                  <a:srgbClr val="404040"/>
                </a:solidFill>
                <a:latin typeface="游ゴシック" panose="020B0400000000000000" pitchFamily="50" charset="-128"/>
                <a:ea typeface="游ゴシック" panose="020B0400000000000000" pitchFamily="50" charset="-128"/>
              </a:rPr>
              <a:t>ボタンで</a:t>
            </a:r>
            <a:r>
              <a:rPr lang="en-US" altLang="ja-JP" sz="900" dirty="0">
                <a:solidFill>
                  <a:srgbClr val="404040"/>
                </a:solidFill>
                <a:latin typeface="游ゴシック" panose="020B0400000000000000" pitchFamily="50" charset="-128"/>
                <a:ea typeface="游ゴシック" panose="020B0400000000000000" pitchFamily="50" charset="-128"/>
              </a:rPr>
              <a:t>OFF</a:t>
            </a:r>
            <a:r>
              <a:rPr lang="ja-JP" altLang="en-US" sz="900" dirty="0">
                <a:solidFill>
                  <a:srgbClr val="404040"/>
                </a:solidFill>
                <a:latin typeface="游ゴシック" panose="020B0400000000000000" pitchFamily="50" charset="-128"/>
                <a:ea typeface="游ゴシック" panose="020B0400000000000000" pitchFamily="50" charset="-128"/>
              </a:rPr>
              <a:t>にした状態）でデータ蓄積を行ってください。</a:t>
            </a:r>
            <a:endParaRPr lang="en-US" altLang="ja-JP" sz="9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4.</a:t>
            </a:r>
            <a:r>
              <a:rPr lang="ja-JP" altLang="en-US" sz="900" dirty="0">
                <a:solidFill>
                  <a:srgbClr val="404040"/>
                </a:solidFill>
                <a:latin typeface="游ゴシック" panose="020B0400000000000000" pitchFamily="50" charset="-128"/>
                <a:ea typeface="游ゴシック" panose="020B0400000000000000" pitchFamily="50" charset="-128"/>
              </a:rPr>
              <a:t>　ケーブルテレビがパススルー形式で伝送されておらず、対応受信機にて広告掲載がされない場合は原則、補償対象外とします。</a:t>
            </a: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5.</a:t>
            </a:r>
            <a:r>
              <a:rPr lang="ja-JP" altLang="en-US" sz="900" dirty="0">
                <a:solidFill>
                  <a:srgbClr val="404040"/>
                </a:solidFill>
                <a:latin typeface="游ゴシック" panose="020B0400000000000000" pitchFamily="50" charset="-128"/>
                <a:ea typeface="游ゴシック" panose="020B0400000000000000" pitchFamily="50" charset="-128"/>
              </a:rPr>
              <a:t>　一部受信機の不具合により広告表示が不可能であった場合は原則、補償対象外とします。</a:t>
            </a: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6.</a:t>
            </a:r>
            <a:r>
              <a:rPr lang="ja-JP" altLang="en-US" sz="900" dirty="0">
                <a:solidFill>
                  <a:srgbClr val="404040"/>
                </a:solidFill>
                <a:latin typeface="游ゴシック" panose="020B0400000000000000" pitchFamily="50" charset="-128"/>
                <a:ea typeface="游ゴシック" panose="020B0400000000000000" pitchFamily="50" charset="-128"/>
              </a:rPr>
              <a:t>　補償については原則として、等倍補償と致します。</a:t>
            </a:r>
          </a:p>
          <a:p>
            <a:pPr eaLnBrk="1" hangingPunct="1">
              <a:lnSpc>
                <a:spcPct val="90000"/>
              </a:lnSpc>
              <a:spcBef>
                <a:spcPct val="50000"/>
              </a:spcBef>
            </a:pPr>
            <a:endParaRPr lang="en-US" altLang="ja-JP" sz="11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endParaRPr lang="ja-JP" altLang="en-US" sz="1100" dirty="0">
              <a:solidFill>
                <a:srgbClr val="404040"/>
              </a:solidFill>
              <a:latin typeface="游ゴシック" panose="020B0400000000000000" pitchFamily="50" charset="-128"/>
              <a:ea typeface="游ゴシック" panose="020B0400000000000000" pitchFamily="50" charset="-128"/>
            </a:endParaRPr>
          </a:p>
          <a:p>
            <a:pPr eaLnBrk="1" hangingPunct="1">
              <a:lnSpc>
                <a:spcPct val="5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ガイドに掲出する広告表現に関する責任については、広告主もしくは取扱い広告会社が全ての責任を負うものとします。</a:t>
            </a:r>
          </a:p>
          <a:p>
            <a:pPr eaLnBrk="1" hangingPunct="1">
              <a:lnSpc>
                <a:spcPct val="5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IPG</a:t>
            </a:r>
            <a:r>
              <a:rPr lang="ja-JP" altLang="en-US" sz="900" dirty="0">
                <a:solidFill>
                  <a:srgbClr val="404040"/>
                </a:solidFill>
                <a:latin typeface="游ゴシック" panose="020B0400000000000000" pitchFamily="50" charset="-128"/>
                <a:ea typeface="游ゴシック" panose="020B0400000000000000" pitchFamily="50" charset="-128"/>
              </a:rPr>
              <a:t>社判断のもと、掲載中の広告においても改稿をお願いする場合がございます。場合によっては掲載中止を判断する事がございますので、あらかじめご了承下さい。</a:t>
            </a:r>
            <a:endParaRPr lang="en-US" altLang="ja-JP" sz="900" dirty="0">
              <a:solidFill>
                <a:srgbClr val="404040"/>
              </a:solidFill>
              <a:latin typeface="游ゴシック" panose="020B0400000000000000" pitchFamily="50" charset="-128"/>
              <a:ea typeface="游ゴシック" panose="020B0400000000000000" pitchFamily="50" charset="-128"/>
            </a:endParaRPr>
          </a:p>
          <a:p>
            <a:pPr eaLnBrk="1" hangingPunct="1">
              <a:lnSpc>
                <a:spcPct val="50000"/>
              </a:lnSpc>
              <a:spcBef>
                <a:spcPct val="50000"/>
              </a:spcBef>
            </a:pPr>
            <a:r>
              <a:rPr lang="ja-JP" altLang="en-US" sz="900" dirty="0">
                <a:solidFill>
                  <a:srgbClr val="404040"/>
                </a:solidFill>
                <a:latin typeface="游ゴシック" panose="020B0400000000000000" pitchFamily="50" charset="-128"/>
                <a:ea typeface="游ゴシック" panose="020B0400000000000000" pitchFamily="50" charset="-128"/>
              </a:rPr>
              <a:t>また、掲載終了後は番組情報提供元の関連会社向けに展開させて頂いております「番宣広告一覧」にて、事例をご紹介させて頂くことがございますので、ご理解ください。</a:t>
            </a:r>
          </a:p>
        </p:txBody>
      </p:sp>
      <p:sp>
        <p:nvSpPr>
          <p:cNvPr id="7" name="AutoShape 11"/>
          <p:cNvSpPr>
            <a:spLocks noChangeArrowheads="1"/>
          </p:cNvSpPr>
          <p:nvPr/>
        </p:nvSpPr>
        <p:spPr bwMode="auto">
          <a:xfrm>
            <a:off x="435159" y="1285014"/>
            <a:ext cx="2224317" cy="196273"/>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700" dirty="0">
                <a:solidFill>
                  <a:srgbClr val="FFFFFF"/>
                </a:solidFill>
                <a:latin typeface="游ゴシック" panose="020B0400000000000000" pitchFamily="50" charset="-128"/>
                <a:ea typeface="游ゴシック" panose="020B0400000000000000" pitchFamily="50" charset="-128"/>
              </a:rPr>
              <a:t>G</a:t>
            </a:r>
            <a:r>
              <a:rPr lang="ja-JP" altLang="en-US" sz="700" dirty="0">
                <a:solidFill>
                  <a:srgbClr val="FFFFFF"/>
                </a:solidFill>
                <a:latin typeface="游ゴシック" panose="020B0400000000000000" pitchFamily="50" charset="-128"/>
                <a:ea typeface="游ゴシック" panose="020B0400000000000000" pitchFamily="50" charset="-128"/>
              </a:rPr>
              <a:t>ガイドについて</a:t>
            </a:r>
            <a:endParaRPr lang="en-US" altLang="ja-JP" sz="700" dirty="0">
              <a:solidFill>
                <a:srgbClr val="FFFFFF"/>
              </a:solidFill>
              <a:latin typeface="游ゴシック" panose="020B0400000000000000" pitchFamily="50" charset="-128"/>
              <a:ea typeface="游ゴシック" panose="020B0400000000000000" pitchFamily="50" charset="-128"/>
            </a:endParaRPr>
          </a:p>
        </p:txBody>
      </p:sp>
      <p:sp>
        <p:nvSpPr>
          <p:cNvPr id="8" name="AutoShape 11"/>
          <p:cNvSpPr>
            <a:spLocks noChangeArrowheads="1"/>
          </p:cNvSpPr>
          <p:nvPr/>
        </p:nvSpPr>
        <p:spPr bwMode="auto">
          <a:xfrm>
            <a:off x="435159" y="2314761"/>
            <a:ext cx="2224317" cy="196273"/>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700" dirty="0">
                <a:solidFill>
                  <a:srgbClr val="FFFFFF"/>
                </a:solidFill>
                <a:latin typeface="游ゴシック" panose="020B0400000000000000" pitchFamily="50" charset="-128"/>
                <a:ea typeface="游ゴシック" panose="020B0400000000000000" pitchFamily="50" charset="-128"/>
              </a:rPr>
              <a:t>G</a:t>
            </a:r>
            <a:r>
              <a:rPr lang="ja-JP" altLang="en-US" sz="700" dirty="0">
                <a:solidFill>
                  <a:srgbClr val="FFFFFF"/>
                </a:solidFill>
                <a:latin typeface="游ゴシック" panose="020B0400000000000000" pitchFamily="50" charset="-128"/>
                <a:ea typeface="游ゴシック" panose="020B0400000000000000" pitchFamily="50" charset="-128"/>
              </a:rPr>
              <a:t>ガイド広告の正常な提供について</a:t>
            </a:r>
            <a:endParaRPr lang="en-US" altLang="ja-JP" sz="700" dirty="0">
              <a:solidFill>
                <a:srgbClr val="FFFFFF"/>
              </a:solidFill>
              <a:latin typeface="游ゴシック" panose="020B0400000000000000" pitchFamily="50" charset="-128"/>
              <a:ea typeface="游ゴシック" panose="020B0400000000000000" pitchFamily="50" charset="-128"/>
            </a:endParaRPr>
          </a:p>
        </p:txBody>
      </p:sp>
      <p:sp>
        <p:nvSpPr>
          <p:cNvPr id="9" name="AutoShape 11"/>
          <p:cNvSpPr>
            <a:spLocks noChangeArrowheads="1"/>
          </p:cNvSpPr>
          <p:nvPr/>
        </p:nvSpPr>
        <p:spPr bwMode="auto">
          <a:xfrm>
            <a:off x="435159" y="3329297"/>
            <a:ext cx="2224317" cy="196273"/>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700" dirty="0">
                <a:solidFill>
                  <a:srgbClr val="FFFFFF"/>
                </a:solidFill>
                <a:latin typeface="游ゴシック" panose="020B0400000000000000" pitchFamily="50" charset="-128"/>
                <a:ea typeface="游ゴシック" panose="020B0400000000000000" pitchFamily="50" charset="-128"/>
              </a:rPr>
              <a:t>G</a:t>
            </a:r>
            <a:r>
              <a:rPr lang="ja-JP" altLang="en-US" sz="700" dirty="0">
                <a:solidFill>
                  <a:srgbClr val="FFFFFF"/>
                </a:solidFill>
                <a:latin typeface="游ゴシック" panose="020B0400000000000000" pitchFamily="50" charset="-128"/>
                <a:ea typeface="游ゴシック" panose="020B0400000000000000" pitchFamily="50" charset="-128"/>
              </a:rPr>
              <a:t>ガイド広告の提供サービス責任範囲について</a:t>
            </a:r>
            <a:endParaRPr lang="en-US" altLang="ja-JP" sz="700" dirty="0">
              <a:solidFill>
                <a:srgbClr val="FFFFFF"/>
              </a:solidFill>
              <a:latin typeface="游ゴシック" panose="020B0400000000000000" pitchFamily="50" charset="-128"/>
              <a:ea typeface="游ゴシック" panose="020B0400000000000000" pitchFamily="50" charset="-128"/>
            </a:endParaRPr>
          </a:p>
        </p:txBody>
      </p:sp>
      <p:sp>
        <p:nvSpPr>
          <p:cNvPr id="10" name="AutoShape 11"/>
          <p:cNvSpPr>
            <a:spLocks noChangeArrowheads="1"/>
          </p:cNvSpPr>
          <p:nvPr/>
        </p:nvSpPr>
        <p:spPr bwMode="auto">
          <a:xfrm>
            <a:off x="435159" y="5625735"/>
            <a:ext cx="2224317" cy="196273"/>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dirty="0">
                <a:solidFill>
                  <a:srgbClr val="FFFFFF"/>
                </a:solidFill>
                <a:latin typeface="游ゴシック" panose="020B0400000000000000" pitchFamily="50" charset="-128"/>
                <a:ea typeface="游ゴシック" panose="020B0400000000000000" pitchFamily="50" charset="-128"/>
              </a:rPr>
              <a:t>広告表現について</a:t>
            </a:r>
            <a:endParaRPr lang="en-US" altLang="ja-JP" sz="700" dirty="0">
              <a:solidFill>
                <a:srgbClr val="FFFFFF"/>
              </a:solidFill>
              <a:latin typeface="游ゴシック" panose="020B0400000000000000" pitchFamily="50" charset="-128"/>
              <a:ea typeface="游ゴシック" panose="020B0400000000000000" pitchFamily="50" charset="-128"/>
            </a:endParaRPr>
          </a:p>
        </p:txBody>
      </p:sp>
      <p:sp>
        <p:nvSpPr>
          <p:cNvPr id="11" name="Rectangle 5"/>
          <p:cNvSpPr>
            <a:spLocks noChangeArrowheads="1"/>
          </p:cNvSpPr>
          <p:nvPr/>
        </p:nvSpPr>
        <p:spPr bwMode="auto">
          <a:xfrm>
            <a:off x="498808" y="946803"/>
            <a:ext cx="87106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800"/>
              </a:lnSpc>
              <a:spcBef>
                <a:spcPct val="50000"/>
              </a:spcBef>
            </a:pPr>
            <a:r>
              <a:rPr lang="ja-JP" altLang="en-US" sz="800" dirty="0">
                <a:solidFill>
                  <a:srgbClr val="FF5050"/>
                </a:solidFill>
                <a:latin typeface="游ゴシック" panose="020B0400000000000000" pitchFamily="50" charset="-128"/>
                <a:ea typeface="游ゴシック" panose="020B0400000000000000" pitchFamily="50" charset="-128"/>
              </a:rPr>
              <a:t>株式会社</a:t>
            </a:r>
            <a:r>
              <a:rPr lang="en-US" altLang="ja-JP" sz="800" dirty="0">
                <a:solidFill>
                  <a:srgbClr val="FF5050"/>
                </a:solidFill>
                <a:latin typeface="游ゴシック" panose="020B0400000000000000" pitchFamily="50" charset="-128"/>
                <a:ea typeface="游ゴシック" panose="020B0400000000000000" pitchFamily="50" charset="-128"/>
              </a:rPr>
              <a:t>IPG</a:t>
            </a:r>
            <a:r>
              <a:rPr lang="ja-JP" altLang="en-US" sz="800" dirty="0">
                <a:solidFill>
                  <a:srgbClr val="FF5050"/>
                </a:solidFill>
                <a:latin typeface="游ゴシック" panose="020B0400000000000000" pitchFamily="50" charset="-128"/>
                <a:ea typeface="游ゴシック" panose="020B0400000000000000" pitchFamily="50" charset="-128"/>
              </a:rPr>
              <a:t> </a:t>
            </a:r>
            <a:r>
              <a:rPr lang="en-US" altLang="ja-JP" sz="800" dirty="0">
                <a:solidFill>
                  <a:srgbClr val="FF5050"/>
                </a:solidFill>
                <a:latin typeface="游ゴシック" panose="020B0400000000000000" pitchFamily="50" charset="-128"/>
                <a:ea typeface="游ゴシック" panose="020B0400000000000000" pitchFamily="50" charset="-128"/>
              </a:rPr>
              <a:t>(</a:t>
            </a:r>
            <a:r>
              <a:rPr lang="ja-JP" altLang="en-US" sz="800" dirty="0">
                <a:solidFill>
                  <a:srgbClr val="FF5050"/>
                </a:solidFill>
                <a:latin typeface="游ゴシック" panose="020B0400000000000000" pitchFamily="50" charset="-128"/>
                <a:ea typeface="游ゴシック" panose="020B0400000000000000" pitchFamily="50" charset="-128"/>
              </a:rPr>
              <a:t>以下、「弊社」という</a:t>
            </a:r>
            <a:r>
              <a:rPr lang="en-US" altLang="ja-JP" sz="800" dirty="0">
                <a:solidFill>
                  <a:srgbClr val="FF5050"/>
                </a:solidFill>
                <a:latin typeface="游ゴシック" panose="020B0400000000000000" pitchFamily="50" charset="-128"/>
                <a:ea typeface="游ゴシック" panose="020B0400000000000000" pitchFamily="50" charset="-128"/>
              </a:rPr>
              <a:t>)</a:t>
            </a:r>
            <a:r>
              <a:rPr lang="ja-JP" altLang="en-US" sz="800" dirty="0">
                <a:solidFill>
                  <a:srgbClr val="FF5050"/>
                </a:solidFill>
                <a:latin typeface="游ゴシック" panose="020B0400000000000000" pitchFamily="50" charset="-128"/>
                <a:ea typeface="游ゴシック" panose="020B0400000000000000" pitchFamily="50" charset="-128"/>
              </a:rPr>
              <a:t>の発注メール受信をもって本内容についてご承諾頂けたものとします。</a:t>
            </a:r>
          </a:p>
        </p:txBody>
      </p:sp>
    </p:spTree>
    <p:extLst>
      <p:ext uri="{BB962C8B-B14F-4D97-AF65-F5344CB8AC3E}">
        <p14:creationId xmlns:p14="http://schemas.microsoft.com/office/powerpoint/2010/main" val="2133743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400" dirty="0">
                <a:solidFill>
                  <a:srgbClr val="404040"/>
                </a:solidFill>
                <a:latin typeface="游ゴシック" panose="020B0400000000000000" pitchFamily="50" charset="-128"/>
                <a:ea typeface="游ゴシック" panose="020B0400000000000000" pitchFamily="50" charset="-128"/>
              </a:rPr>
              <a:t>G</a:t>
            </a:r>
            <a:r>
              <a:rPr lang="ja-JP" altLang="en-US" sz="2400" dirty="0">
                <a:solidFill>
                  <a:srgbClr val="404040"/>
                </a:solidFill>
                <a:latin typeface="游ゴシック" panose="020B0400000000000000" pitchFamily="50" charset="-128"/>
                <a:ea typeface="游ゴシック" panose="020B0400000000000000" pitchFamily="50" charset="-128"/>
              </a:rPr>
              <a:t>ガイドモバイルにおける注意事項</a:t>
            </a:r>
            <a:endParaRPr lang="en-US" altLang="ja-JP" sz="2400" dirty="0">
              <a:solidFill>
                <a:srgbClr val="404040"/>
              </a:solidFill>
              <a:latin typeface="游ゴシック" panose="020B0400000000000000" pitchFamily="50" charset="-128"/>
              <a:ea typeface="游ゴシック" panose="020B0400000000000000" pitchFamily="50" charset="-128"/>
            </a:endParaRPr>
          </a:p>
        </p:txBody>
      </p:sp>
      <p:sp>
        <p:nvSpPr>
          <p:cNvPr id="4" name="スライド番号プレースホルダー 3"/>
          <p:cNvSpPr>
            <a:spLocks noGrp="1"/>
          </p:cNvSpPr>
          <p:nvPr>
            <p:ph type="sldNum" sz="quarter" idx="4"/>
          </p:nvPr>
        </p:nvSpPr>
        <p:spPr/>
        <p:txBody>
          <a:bodyPr/>
          <a:lstStyle/>
          <a:p>
            <a:fld id="{5606B6BE-CAE4-49DE-9FA9-57279F23E9C3}" type="slidenum">
              <a:rPr lang="ja-JP" altLang="en-US" smtClean="0">
                <a:latin typeface="游ゴシック" panose="020B0400000000000000" pitchFamily="50" charset="-128"/>
                <a:ea typeface="游ゴシック" panose="020B0400000000000000" pitchFamily="50" charset="-128"/>
              </a:rPr>
              <a:pPr/>
              <a:t>21</a:t>
            </a:fld>
            <a:endParaRPr lang="ja-JP" altLang="en-US" dirty="0">
              <a:latin typeface="游ゴシック" panose="020B0400000000000000" pitchFamily="50" charset="-128"/>
              <a:ea typeface="游ゴシック" panose="020B0400000000000000" pitchFamily="50" charset="-128"/>
            </a:endParaRPr>
          </a:p>
        </p:txBody>
      </p:sp>
      <p:sp>
        <p:nvSpPr>
          <p:cNvPr id="5" name="フッター プレースホルダー 4"/>
          <p:cNvSpPr>
            <a:spLocks noGrp="1"/>
          </p:cNvSpPr>
          <p:nvPr>
            <p:ph type="ftr" sz="quarter" idx="3"/>
          </p:nvPr>
        </p:nvSpPr>
        <p:spPr/>
        <p:txBody>
          <a:bodyPr/>
          <a:lstStyle/>
          <a:p>
            <a:r>
              <a:rPr lang="en-US" altLang="ja-JP" dirty="0">
                <a:latin typeface="游ゴシック" panose="020B0400000000000000" pitchFamily="50" charset="-128"/>
                <a:ea typeface="游ゴシック" panose="020B0400000000000000" pitchFamily="50" charset="-128"/>
              </a:rPr>
              <a:t>©IPG </a:t>
            </a:r>
            <a:r>
              <a:rPr lang="en-US" altLang="ja-JP" dirty="0" err="1">
                <a:latin typeface="游ゴシック" panose="020B0400000000000000" pitchFamily="50" charset="-128"/>
                <a:ea typeface="游ゴシック" panose="020B0400000000000000" pitchFamily="50" charset="-128"/>
              </a:rPr>
              <a:t>inc.</a:t>
            </a:r>
            <a:r>
              <a:rPr lang="en-US" altLang="ja-JP" dirty="0">
                <a:latin typeface="游ゴシック" panose="020B0400000000000000" pitchFamily="50" charset="-128"/>
                <a:ea typeface="游ゴシック" panose="020B0400000000000000" pitchFamily="50" charset="-128"/>
              </a:rPr>
              <a:t> All Rights Reserved.</a:t>
            </a:r>
            <a:endParaRPr lang="ja-JP" altLang="en-US" dirty="0">
              <a:latin typeface="游ゴシック" panose="020B0400000000000000" pitchFamily="50" charset="-128"/>
              <a:ea typeface="游ゴシック" panose="020B0400000000000000" pitchFamily="50" charset="-128"/>
            </a:endParaRPr>
          </a:p>
        </p:txBody>
      </p:sp>
      <p:cxnSp>
        <p:nvCxnSpPr>
          <p:cNvPr id="7" name="直線コネクタ 6"/>
          <p:cNvCxnSpPr/>
          <p:nvPr/>
        </p:nvCxnSpPr>
        <p:spPr>
          <a:xfrm>
            <a:off x="4956241" y="1094856"/>
            <a:ext cx="0" cy="503555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 name="AutoShape 7"/>
          <p:cNvSpPr>
            <a:spLocks noChangeArrowheads="1"/>
          </p:cNvSpPr>
          <p:nvPr/>
        </p:nvSpPr>
        <p:spPr bwMode="auto">
          <a:xfrm>
            <a:off x="525528" y="2125144"/>
            <a:ext cx="1381125" cy="215900"/>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a:solidFill>
                  <a:srgbClr val="FFFFFF"/>
                </a:solidFill>
                <a:latin typeface="游ゴシック" panose="020B0400000000000000" pitchFamily="50" charset="-128"/>
                <a:ea typeface="游ゴシック" panose="020B0400000000000000" pitchFamily="50" charset="-128"/>
              </a:rPr>
              <a:t>注意事項</a:t>
            </a:r>
          </a:p>
        </p:txBody>
      </p:sp>
      <p:sp>
        <p:nvSpPr>
          <p:cNvPr id="9" name="Text Box 5"/>
          <p:cNvSpPr txBox="1">
            <a:spLocks noChangeArrowheads="1"/>
          </p:cNvSpPr>
          <p:nvPr/>
        </p:nvSpPr>
        <p:spPr bwMode="auto">
          <a:xfrm>
            <a:off x="552516" y="2359920"/>
            <a:ext cx="4265065" cy="4078039"/>
          </a:xfrm>
          <a:prstGeom prst="rect">
            <a:avLst/>
          </a:prstGeom>
          <a:noFill/>
          <a:ln>
            <a:noFill/>
          </a:ln>
          <a:extLst/>
        </p:spPr>
        <p:txBody>
          <a:bodyPr lIns="0" tIns="0" rIns="0" bIns="0">
            <a:spAutoFit/>
          </a:bodyPr>
          <a:lstStyle>
            <a:lvl1pPr eaLnBrk="0" hangingPunct="0">
              <a:defRPr kumimoji="1" sz="1000">
                <a:solidFill>
                  <a:schemeClr val="tx1"/>
                </a:solidFill>
                <a:latin typeface="HGP創英角ｺﾞｼｯｸUB" pitchFamily="50" charset="-128"/>
                <a:ea typeface="HGP創英角ｺﾞｼｯｸUB" pitchFamily="50" charset="-128"/>
              </a:defRPr>
            </a:lvl1pPr>
            <a:lvl2pPr marL="742950" indent="-285750" eaLnBrk="0" hangingPunct="0">
              <a:defRPr kumimoji="1" sz="1000">
                <a:solidFill>
                  <a:schemeClr val="tx1"/>
                </a:solidFill>
                <a:latin typeface="HGP創英角ｺﾞｼｯｸUB" pitchFamily="50" charset="-128"/>
                <a:ea typeface="HGP創英角ｺﾞｼｯｸUB" pitchFamily="50" charset="-128"/>
              </a:defRPr>
            </a:lvl2pPr>
            <a:lvl3pPr marL="1143000" indent="-228600" eaLnBrk="0" hangingPunct="0">
              <a:defRPr kumimoji="1" sz="1000">
                <a:solidFill>
                  <a:schemeClr val="tx1"/>
                </a:solidFill>
                <a:latin typeface="HGP創英角ｺﾞｼｯｸUB" pitchFamily="50" charset="-128"/>
                <a:ea typeface="HGP創英角ｺﾞｼｯｸUB" pitchFamily="50" charset="-128"/>
              </a:defRPr>
            </a:lvl3pPr>
            <a:lvl4pPr marL="1600200" indent="-228600" eaLnBrk="0" hangingPunct="0">
              <a:defRPr kumimoji="1" sz="1000">
                <a:solidFill>
                  <a:schemeClr val="tx1"/>
                </a:solidFill>
                <a:latin typeface="HGP創英角ｺﾞｼｯｸUB" pitchFamily="50" charset="-128"/>
                <a:ea typeface="HGP創英角ｺﾞｼｯｸUB" pitchFamily="50" charset="-128"/>
              </a:defRPr>
            </a:lvl4pPr>
            <a:lvl5pPr marL="2057400" indent="-228600" eaLnBrk="0" hangingPunct="0">
              <a:defRPr kumimoji="1" sz="1000">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sz="1000">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sz="1000">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sz="1000">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sz="1000">
                <a:solidFill>
                  <a:schemeClr val="tx1"/>
                </a:solidFill>
                <a:latin typeface="HGP創英角ｺﾞｼｯｸUB" pitchFamily="50" charset="-128"/>
                <a:ea typeface="HGP創英角ｺﾞｼｯｸUB" pitchFamily="50" charset="-128"/>
              </a:defRPr>
            </a:lvl9pPr>
          </a:lstStyle>
          <a:p>
            <a:pPr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1.</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セールスシートについて</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・セールスシートの内容は諸事由により変更する場合がございます。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2.</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商品の内容・構成に関して</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・本商品の内容・構成は、予告なく変更される場合や、災害時、通信障害時等には、特別編成となる場合がございます。それらに伴い本商品の掲載箇所が変更となる場合がございます。また、実掲載</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imp</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数が想定</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imp</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数に未達だった場合についても、弊社は一切の責任を負わないものとします。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27000" indent="-381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・想定配信商品については、想定</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imp</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数の保証はいたしません。ただし、弊社の責に帰すべき事由により、実掲載</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imp</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数が想定</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imp</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数の</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80%</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に達しなかった場合については、想定</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imp</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数の</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80%</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との差分について補填いたします。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27000" indent="-381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・いずれの商品・提案も掲載期間中の連続的な配信を想定するものではありません。</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場合により配信されない時間帯等が生じる場合がございます）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27000" indent="-381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・掲載する媒体の状況により閲覧できる端末が異なります</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また、表示された場合においても端末により正しく表示されない場合がございます。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・ネットワーク環境、システム環境、サイトの都合等により、一時サービス・掲載が中断される場合がございます。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・アプリ上のコンテンツ及びウェブ上のコンテンツは、使用される機種・端末の解像度等により、若干見え方が異なり、本資料の表記と異なる場合がございます。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端末の通信状況や搭載ソフトウェア、ユーザーによる端末個別設定、その他設定や環境により、広告が表示されない場合がございます。また、表示された場合においても、正しく表示されない場合や指定されたサイトの課金・サービスが利用できない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・本広告は競合排除をおこなっておりませんので、同画面上に競合他社の広告が表示される場合がございます。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3.</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掲載審査に関して</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・本商品に、以下の広告は掲載できません。</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1</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）法律、政令、省令、条例、条約、業界規制等に違反するもの</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252000" indent="-2520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2</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犯罪を肯定・美化する表現・内容、性に関する表現で、青少年の保護育成に反すると思われる表現・内容、醜悪、残酷な広告表現で、消費者に不快感を与えるおそれのある表現・内容、非科学的、迷信に類するもので、消費者を惑わせたり不安を与える表現・内容、不良商法、詐欺的とみなされる表現・内容、誹謗中傷・人権侵害になる表現・内容などを含むもの</a:t>
            </a:r>
          </a:p>
          <a:p>
            <a:pPr marL="252000" indent="-2520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3</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）広告内容に虚偽があるか、または誤認・錯誤されるおそれのあるもの、公正・客観的な根拠なく最大級・絶対的表現を使用しているもの　　　</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296863" indent="-296863"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4</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）弊社及び弊社の運営するメディアの品位を損なうと判断されるもの</a:t>
            </a:r>
          </a:p>
          <a:p>
            <a:pPr marL="296863" indent="-296863"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5</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）責任の所在が明らかでないと判断されるもの、また内容及び、その目的が不明確なもの</a:t>
            </a:r>
          </a:p>
          <a:p>
            <a:pPr marL="296863" indent="-296863"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6</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）個人、団体の氏名、写真、談話及び肖像、商標、著作物等を無断で使用し、無体財産を侵害するもの</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・本商品は広告主の掲載審査を行います。掲載審査の結果、掲載をお断りする場合もございますので、広告会社は掲載可否に関し事前のご説明並びにご確認をお願いいたします。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・掲載可否審査は、事前に弊社営業までお問い合わせください。なお、本商品について、他の弊社取扱い媒体と掲載基準が異なる場合がございます。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掲載終了までに弊社がサイトを掲載不適切と判断する事態が発生した場合、及び、事前審査でのサイト内容と掲載期間中のサイト内容に掲載不適切と判断する相違が発覚した場合、通知無く掲載中止となっても、掲載中止分を含め、当初から提示されている広告料を滞りなくお支払いいただき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4.</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入稿に関して</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・本商品の入稿は、入稿締切日を遵守いただく必要がございます。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・入稿締切日を過ぎた場合は、お申込みいただいた通りの掲載ができない場合がございます。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・標準ブラウザで閲覧できることが必須となります。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・訴求に関連する内容記載は本商品からリンクするファーストページ（第一階層）の分かりやすい場所に設置をお願いいたします。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1</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クリエイティブにつき、リンク先は</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1</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箇所のみ指定可能です。また、</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1</a:t>
            </a:r>
            <a:r>
              <a:rPr lang="ja-JP" altLang="en-US" sz="500" dirty="0" err="1">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つの</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リンク先に対して複数のページを表示することは不可となります。</a:t>
            </a:r>
            <a:endParaRPr lang="en-US" altLang="ja-JP" sz="500" strike="sngStrike"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・掲載期間中のサイト内更新及び別サイトへの変更は不可となります。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広告掲載期間中の掲載審査基準の変更となる場合がございます。それに伴い、クリエイティブ表現及びリンク先の修正をお願いする場合がございます。また、ご対応いただけない場合には、広告掲載を中断又は中止す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5.</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クリエイティブ表現に関して</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・本商品のクリエイティブには、必ずサイト名称または会社名を表記する必要がございます。また、リンク先には本商品の広告内容に関するユーザーからの問い合わせ先を必ず明記ください。</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・原稿詳細仕様については、「</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CREATIVE GUIDE</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」をご覧ください。</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fontAlgn="auto">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入稿後、表現内容によってはキャリア規定及び弊社規定により、クリエイティブ表現及びリンク先の修正をお願いする場合がございます。なお、クリエイティブ表現及びリンク先の審査が通過しない場合、発注後であっても掲載できない場合がございます。その際は、当初から提示されている 広告料を滞りなくお支払いいただきます。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掲載期間中及び掲載終了後如何に関わらず、広告掲載に関連して、本商品に対してユーザー及びステークホルダーが、何らかの意思を示した場合は、その後の対応については、全て広告主に行っていただくよう、予め広告主から承諾を得ていただく必要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p:txBody>
      </p:sp>
      <p:sp>
        <p:nvSpPr>
          <p:cNvPr id="10" name="AutoShape 11"/>
          <p:cNvSpPr>
            <a:spLocks noChangeArrowheads="1"/>
          </p:cNvSpPr>
          <p:nvPr/>
        </p:nvSpPr>
        <p:spPr bwMode="auto">
          <a:xfrm>
            <a:off x="525528" y="1096444"/>
            <a:ext cx="1381125" cy="215900"/>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dirty="0">
                <a:solidFill>
                  <a:srgbClr val="FFFFFF"/>
                </a:solidFill>
                <a:latin typeface="游ゴシック" panose="020B0400000000000000" pitchFamily="50" charset="-128"/>
                <a:ea typeface="游ゴシック" panose="020B0400000000000000" pitchFamily="50" charset="-128"/>
              </a:rPr>
              <a:t>連絡先の通知</a:t>
            </a:r>
          </a:p>
        </p:txBody>
      </p:sp>
      <p:sp>
        <p:nvSpPr>
          <p:cNvPr id="11" name="AutoShape 13"/>
          <p:cNvSpPr>
            <a:spLocks noChangeArrowheads="1"/>
          </p:cNvSpPr>
          <p:nvPr/>
        </p:nvSpPr>
        <p:spPr bwMode="auto">
          <a:xfrm>
            <a:off x="525528" y="1671119"/>
            <a:ext cx="1381125" cy="215900"/>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a:solidFill>
                  <a:srgbClr val="FFFFFF"/>
                </a:solidFill>
                <a:latin typeface="游ゴシック" panose="020B0400000000000000" pitchFamily="50" charset="-128"/>
                <a:ea typeface="游ゴシック" panose="020B0400000000000000" pitchFamily="50" charset="-128"/>
              </a:rPr>
              <a:t>キャンセル</a:t>
            </a:r>
          </a:p>
        </p:txBody>
      </p:sp>
      <p:sp>
        <p:nvSpPr>
          <p:cNvPr id="12" name="AutoShape 7"/>
          <p:cNvSpPr>
            <a:spLocks noChangeArrowheads="1"/>
          </p:cNvSpPr>
          <p:nvPr/>
        </p:nvSpPr>
        <p:spPr bwMode="auto">
          <a:xfrm>
            <a:off x="5067366" y="1096444"/>
            <a:ext cx="1381125" cy="215900"/>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a:solidFill>
                  <a:srgbClr val="FFFFFF"/>
                </a:solidFill>
                <a:latin typeface="游ゴシック" panose="020B0400000000000000" pitchFamily="50" charset="-128"/>
                <a:ea typeface="游ゴシック" panose="020B0400000000000000" pitchFamily="50" charset="-128"/>
              </a:rPr>
              <a:t>免責事項</a:t>
            </a:r>
          </a:p>
        </p:txBody>
      </p:sp>
      <p:sp>
        <p:nvSpPr>
          <p:cNvPr id="13" name="Text Box 5"/>
          <p:cNvSpPr txBox="1">
            <a:spLocks noChangeArrowheads="1"/>
          </p:cNvSpPr>
          <p:nvPr/>
        </p:nvSpPr>
        <p:spPr bwMode="auto">
          <a:xfrm>
            <a:off x="5134568" y="1383869"/>
            <a:ext cx="4729338"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500">
                <a:solidFill>
                  <a:srgbClr val="404040"/>
                </a:solidFill>
                <a:latin typeface="游ゴシック" panose="020B0400000000000000" pitchFamily="50" charset="-128"/>
                <a:ea typeface="游ゴシック" panose="020B0400000000000000" pitchFamily="50" charset="-128"/>
              </a:rPr>
              <a:t>弊社は、以下の理由により、広告主または広告会社に損害が生じたとしても弊社は一切の責任を負わず、免責されるものとします。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1. </a:t>
            </a:r>
            <a:r>
              <a:rPr lang="ja-JP" altLang="en-US" sz="500">
                <a:solidFill>
                  <a:srgbClr val="404040"/>
                </a:solidFill>
                <a:latin typeface="游ゴシック" panose="020B0400000000000000" pitchFamily="50" charset="-128"/>
                <a:ea typeface="游ゴシック" panose="020B0400000000000000" pitchFamily="50" charset="-128"/>
              </a:rPr>
              <a:t>広告掲載面の中断・中止・変更等</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・弊社の責によらない天災の発生時、各通信会社やデータセンターの都合、緊急のシステムメンテナンスや保守点検を行う場合、</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en-US" altLang="ja-JP" sz="500">
                <a:solidFill>
                  <a:srgbClr val="404040"/>
                </a:solidFill>
                <a:latin typeface="游ゴシック" panose="020B0400000000000000" pitchFamily="50" charset="-128"/>
                <a:ea typeface="游ゴシック" panose="020B0400000000000000" pitchFamily="50" charset="-128"/>
              </a:rPr>
              <a:t>           </a:t>
            </a:r>
            <a:r>
              <a:rPr lang="ja-JP" altLang="en-US" sz="500">
                <a:solidFill>
                  <a:srgbClr val="404040"/>
                </a:solidFill>
                <a:latin typeface="游ゴシック" panose="020B0400000000000000" pitchFamily="50" charset="-128"/>
                <a:ea typeface="游ゴシック" panose="020B0400000000000000" pitchFamily="50" charset="-128"/>
              </a:rPr>
              <a:t>その他一時的な中断を必要とする場合により、本商品の一時的な中断・中止を行う場合がございます。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・本商品の内容・構成は、予告なく変更される場合や、災害時、通信障害時等、特別編成となる場合がございます。</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また、それらに伴い本商品の掲載箇所が変更となる場合がございます。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2.</a:t>
            </a:r>
            <a:r>
              <a:rPr lang="ja-JP" altLang="en-US" sz="500">
                <a:solidFill>
                  <a:srgbClr val="404040"/>
                </a:solidFill>
                <a:latin typeface="游ゴシック" panose="020B0400000000000000" pitchFamily="50" charset="-128"/>
                <a:ea typeface="游ゴシック" panose="020B0400000000000000" pitchFamily="50" charset="-128"/>
              </a:rPr>
              <a:t>広告出稿の中断・中止・変更等</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・以下の各号に定める場合、弊社はやむを得ず広告掲載を中断又は中止若しくは掲載内容を変更することがございます。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広告会社は、これについて予め広告主の承諾を得るものとします。</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1</a:t>
            </a:r>
            <a:r>
              <a:rPr lang="ja-JP" altLang="en-US" sz="500">
                <a:solidFill>
                  <a:srgbClr val="404040"/>
                </a:solidFill>
                <a:latin typeface="游ゴシック" panose="020B0400000000000000" pitchFamily="50" charset="-128"/>
                <a:ea typeface="游ゴシック" panose="020B0400000000000000" pitchFamily="50" charset="-128"/>
              </a:rPr>
              <a:t>）広告クリエイティブ及びそのリンク先内容の審査が通過しない場合</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2</a:t>
            </a:r>
            <a:r>
              <a:rPr lang="ja-JP" altLang="en-US" sz="500">
                <a:solidFill>
                  <a:srgbClr val="404040"/>
                </a:solidFill>
                <a:latin typeface="游ゴシック" panose="020B0400000000000000" pitchFamily="50" charset="-128"/>
                <a:ea typeface="游ゴシック" panose="020B0400000000000000" pitchFamily="50" charset="-128"/>
              </a:rPr>
              <a:t>）広告申込時になされた広告内容と掲載内容（掲載表現）が異なる場合</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3</a:t>
            </a:r>
            <a:r>
              <a:rPr lang="ja-JP" altLang="en-US" sz="500">
                <a:solidFill>
                  <a:srgbClr val="404040"/>
                </a:solidFill>
                <a:latin typeface="游ゴシック" panose="020B0400000000000000" pitchFamily="50" charset="-128"/>
                <a:ea typeface="游ゴシック" panose="020B0400000000000000" pitchFamily="50" charset="-128"/>
              </a:rPr>
              <a:t>）広告主サーバーへのリンク設定が正常に行われない場合</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4</a:t>
            </a:r>
            <a:r>
              <a:rPr lang="ja-JP" altLang="en-US" sz="500">
                <a:solidFill>
                  <a:srgbClr val="404040"/>
                </a:solidFill>
                <a:latin typeface="游ゴシック" panose="020B0400000000000000" pitchFamily="50" charset="-128"/>
                <a:ea typeface="游ゴシック" panose="020B0400000000000000" pitchFamily="50" charset="-128"/>
              </a:rPr>
              <a:t>）広告主サーバーへのリンク設定が困難（サーバーダウン、ネットワーク障害等）である場合</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5</a:t>
            </a:r>
            <a:r>
              <a:rPr lang="ja-JP" altLang="en-US" sz="500">
                <a:solidFill>
                  <a:srgbClr val="404040"/>
                </a:solidFill>
                <a:latin typeface="游ゴシック" panose="020B0400000000000000" pitchFamily="50" charset="-128"/>
                <a:ea typeface="游ゴシック" panose="020B0400000000000000" pitchFamily="50" charset="-128"/>
              </a:rPr>
              <a:t>）掲載内容の不備又は第三者からの掲載内容等に対する苦情その他申し立てがあり、</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これにより弊社が広告掲載を継続することが困難と判断した場合</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6</a:t>
            </a:r>
            <a:r>
              <a:rPr lang="ja-JP" altLang="en-US" sz="500">
                <a:solidFill>
                  <a:srgbClr val="404040"/>
                </a:solidFill>
                <a:latin typeface="游ゴシック" panose="020B0400000000000000" pitchFamily="50" charset="-128"/>
                <a:ea typeface="游ゴシック" panose="020B0400000000000000" pitchFamily="50" charset="-128"/>
              </a:rPr>
              <a:t>）広告主が行政処分を受けたり、犯罪に関与した場合</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7</a:t>
            </a:r>
            <a:r>
              <a:rPr lang="ja-JP" altLang="en-US" sz="500">
                <a:solidFill>
                  <a:srgbClr val="404040"/>
                </a:solidFill>
                <a:latin typeface="游ゴシック" panose="020B0400000000000000" pitchFamily="50" charset="-128"/>
                <a:ea typeface="游ゴシック" panose="020B0400000000000000" pitchFamily="50" charset="-128"/>
              </a:rPr>
              <a:t>）その他弊社が不適切と判断する場合</a:t>
            </a:r>
            <a:endParaRPr lang="en-US" altLang="ja-JP" sz="500">
              <a:solidFill>
                <a:srgbClr val="404040"/>
              </a:solidFill>
              <a:latin typeface="游ゴシック" panose="020B0400000000000000" pitchFamily="50" charset="-128"/>
              <a:ea typeface="游ゴシック" panose="020B0400000000000000" pitchFamily="50" charset="-128"/>
            </a:endParaRPr>
          </a:p>
          <a:p>
            <a:r>
              <a:rPr lang="en-US" altLang="ja-JP" sz="500">
                <a:solidFill>
                  <a:srgbClr val="404040"/>
                </a:solidFill>
                <a:latin typeface="游ゴシック" panose="020B0400000000000000" pitchFamily="50" charset="-128"/>
                <a:ea typeface="游ゴシック" panose="020B0400000000000000" pitchFamily="50" charset="-128"/>
              </a:rPr>
              <a:t> </a:t>
            </a:r>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3.</a:t>
            </a:r>
            <a:r>
              <a:rPr lang="ja-JP" altLang="en-US" sz="500">
                <a:solidFill>
                  <a:srgbClr val="404040"/>
                </a:solidFill>
                <a:latin typeface="游ゴシック" panose="020B0400000000000000" pitchFamily="50" charset="-128"/>
                <a:ea typeface="游ゴシック" panose="020B0400000000000000" pitchFamily="50" charset="-128"/>
              </a:rPr>
              <a:t>ユーザーの設定や環境によっては、内容が正しく表示されない、またはクリックしてもリンク先へ誘導できない可能性があることをご了承ください。</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4.</a:t>
            </a:r>
            <a:r>
              <a:rPr lang="ja-JP" altLang="en-US" sz="500">
                <a:solidFill>
                  <a:srgbClr val="404040"/>
                </a:solidFill>
                <a:latin typeface="游ゴシック" panose="020B0400000000000000" pitchFamily="50" charset="-128"/>
                <a:ea typeface="游ゴシック" panose="020B0400000000000000" pitchFamily="50" charset="-128"/>
              </a:rPr>
              <a:t>その他、本商品の規格は適宜、サービス向上を目的とした見直しを行い、変更を行う可能性がございます。</a:t>
            </a:r>
          </a:p>
        </p:txBody>
      </p:sp>
      <p:sp>
        <p:nvSpPr>
          <p:cNvPr id="14" name="AutoShape 7"/>
          <p:cNvSpPr>
            <a:spLocks noChangeArrowheads="1"/>
          </p:cNvSpPr>
          <p:nvPr/>
        </p:nvSpPr>
        <p:spPr bwMode="auto">
          <a:xfrm>
            <a:off x="5067366" y="2960169"/>
            <a:ext cx="1381125" cy="215900"/>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a:solidFill>
                  <a:srgbClr val="FFFFFF"/>
                </a:solidFill>
                <a:latin typeface="游ゴシック" panose="020B0400000000000000" pitchFamily="50" charset="-128"/>
                <a:ea typeface="游ゴシック" panose="020B0400000000000000" pitchFamily="50" charset="-128"/>
              </a:rPr>
              <a:t>損害賠償責任</a:t>
            </a:r>
          </a:p>
        </p:txBody>
      </p:sp>
      <p:sp>
        <p:nvSpPr>
          <p:cNvPr id="15" name="AutoShape 7"/>
          <p:cNvSpPr>
            <a:spLocks noChangeArrowheads="1"/>
          </p:cNvSpPr>
          <p:nvPr/>
        </p:nvSpPr>
        <p:spPr bwMode="auto">
          <a:xfrm>
            <a:off x="5067366" y="4231756"/>
            <a:ext cx="1381125" cy="215900"/>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a:solidFill>
                  <a:srgbClr val="FFFFFF"/>
                </a:solidFill>
                <a:latin typeface="游ゴシック" panose="020B0400000000000000" pitchFamily="50" charset="-128"/>
                <a:ea typeface="游ゴシック" panose="020B0400000000000000" pitchFamily="50" charset="-128"/>
              </a:rPr>
              <a:t>適用</a:t>
            </a:r>
          </a:p>
        </p:txBody>
      </p:sp>
      <p:sp>
        <p:nvSpPr>
          <p:cNvPr id="16" name="Rectangle 5"/>
          <p:cNvSpPr>
            <a:spLocks noChangeArrowheads="1"/>
          </p:cNvSpPr>
          <p:nvPr/>
        </p:nvSpPr>
        <p:spPr bwMode="auto">
          <a:xfrm>
            <a:off x="560453" y="821806"/>
            <a:ext cx="87106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800"/>
              </a:lnSpc>
              <a:spcBef>
                <a:spcPct val="50000"/>
              </a:spcBef>
            </a:pPr>
            <a:r>
              <a:rPr lang="ja-JP" altLang="en-US" sz="800" dirty="0">
                <a:solidFill>
                  <a:srgbClr val="FF5050"/>
                </a:solidFill>
                <a:latin typeface="游ゴシック" panose="020B0400000000000000" pitchFamily="50" charset="-128"/>
                <a:ea typeface="游ゴシック" panose="020B0400000000000000" pitchFamily="50" charset="-128"/>
              </a:rPr>
              <a:t>株式会社</a:t>
            </a:r>
            <a:r>
              <a:rPr lang="en-US" altLang="ja-JP" sz="800" dirty="0">
                <a:solidFill>
                  <a:srgbClr val="FF5050"/>
                </a:solidFill>
                <a:latin typeface="游ゴシック" panose="020B0400000000000000" pitchFamily="50" charset="-128"/>
                <a:ea typeface="游ゴシック" panose="020B0400000000000000" pitchFamily="50" charset="-128"/>
              </a:rPr>
              <a:t>IPG</a:t>
            </a:r>
            <a:r>
              <a:rPr lang="ja-JP" altLang="en-US" sz="800" dirty="0">
                <a:solidFill>
                  <a:srgbClr val="FF5050"/>
                </a:solidFill>
                <a:latin typeface="游ゴシック" panose="020B0400000000000000" pitchFamily="50" charset="-128"/>
                <a:ea typeface="游ゴシック" panose="020B0400000000000000" pitchFamily="50" charset="-128"/>
              </a:rPr>
              <a:t> </a:t>
            </a:r>
            <a:r>
              <a:rPr lang="en-US" altLang="ja-JP" sz="800" dirty="0">
                <a:solidFill>
                  <a:srgbClr val="FF5050"/>
                </a:solidFill>
                <a:latin typeface="游ゴシック" panose="020B0400000000000000" pitchFamily="50" charset="-128"/>
                <a:ea typeface="游ゴシック" panose="020B0400000000000000" pitchFamily="50" charset="-128"/>
              </a:rPr>
              <a:t>(</a:t>
            </a:r>
            <a:r>
              <a:rPr lang="ja-JP" altLang="en-US" sz="800" dirty="0">
                <a:solidFill>
                  <a:srgbClr val="FF5050"/>
                </a:solidFill>
                <a:latin typeface="游ゴシック" panose="020B0400000000000000" pitchFamily="50" charset="-128"/>
                <a:ea typeface="游ゴシック" panose="020B0400000000000000" pitchFamily="50" charset="-128"/>
              </a:rPr>
              <a:t>以下、「弊社」という</a:t>
            </a:r>
            <a:r>
              <a:rPr lang="en-US" altLang="ja-JP" sz="800" dirty="0">
                <a:solidFill>
                  <a:srgbClr val="FF5050"/>
                </a:solidFill>
                <a:latin typeface="游ゴシック" panose="020B0400000000000000" pitchFamily="50" charset="-128"/>
                <a:ea typeface="游ゴシック" panose="020B0400000000000000" pitchFamily="50" charset="-128"/>
              </a:rPr>
              <a:t>)</a:t>
            </a:r>
            <a:r>
              <a:rPr lang="ja-JP" altLang="en-US" sz="800" dirty="0">
                <a:solidFill>
                  <a:srgbClr val="FF5050"/>
                </a:solidFill>
                <a:latin typeface="游ゴシック" panose="020B0400000000000000" pitchFamily="50" charset="-128"/>
                <a:ea typeface="游ゴシック" panose="020B0400000000000000" pitchFamily="50" charset="-128"/>
              </a:rPr>
              <a:t>の発注メール受信をもって本内容についてご承諾頂けたものとします。</a:t>
            </a:r>
          </a:p>
        </p:txBody>
      </p:sp>
      <p:sp>
        <p:nvSpPr>
          <p:cNvPr id="17" name="テキスト ボックス 16"/>
          <p:cNvSpPr txBox="1">
            <a:spLocks noChangeArrowheads="1"/>
          </p:cNvSpPr>
          <p:nvPr/>
        </p:nvSpPr>
        <p:spPr bwMode="auto">
          <a:xfrm>
            <a:off x="552516" y="1858444"/>
            <a:ext cx="42751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500">
                <a:solidFill>
                  <a:srgbClr val="404040"/>
                </a:solidFill>
                <a:latin typeface="游ゴシック" panose="020B0400000000000000" pitchFamily="50" charset="-128"/>
                <a:ea typeface="游ゴシック" panose="020B0400000000000000" pitchFamily="50" charset="-128"/>
              </a:rPr>
              <a:t>キャンセルは原則受付けいたしかねます。止むを得ない理由でキャンセルを受付ける場合について、広告主・広告会社の事由による場合は有償とし、その金額は、契約掲載料金の全額とします</a:t>
            </a:r>
          </a:p>
        </p:txBody>
      </p:sp>
      <p:sp>
        <p:nvSpPr>
          <p:cNvPr id="18" name="テキスト ボックス 17"/>
          <p:cNvSpPr txBox="1">
            <a:spLocks noChangeArrowheads="1"/>
          </p:cNvSpPr>
          <p:nvPr/>
        </p:nvSpPr>
        <p:spPr bwMode="auto">
          <a:xfrm>
            <a:off x="552516" y="1299644"/>
            <a:ext cx="43719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500" dirty="0">
                <a:solidFill>
                  <a:srgbClr val="404040"/>
                </a:solidFill>
                <a:latin typeface="游ゴシック" panose="020B0400000000000000" pitchFamily="50" charset="-128"/>
                <a:ea typeface="游ゴシック" panose="020B0400000000000000" pitchFamily="50" charset="-128"/>
              </a:rPr>
              <a:t>広告会社は、弊社に対し、「基本契約」及び本商品の「出稿に関してのご注意」に関する事項についての自らの緊急連絡先を明示すると共に、基本契約の有効期間中、随時弊社の広告主に対する緊急連絡の要否について、調査、判断し、これを必要と判断した場合は、すみやかに広告主の連絡先を弊社に対して明示するものとします。</a:t>
            </a:r>
          </a:p>
        </p:txBody>
      </p:sp>
      <p:sp>
        <p:nvSpPr>
          <p:cNvPr id="19" name="テキスト ボックス 18"/>
          <p:cNvSpPr txBox="1">
            <a:spLocks noChangeArrowheads="1"/>
          </p:cNvSpPr>
          <p:nvPr/>
        </p:nvSpPr>
        <p:spPr bwMode="auto">
          <a:xfrm>
            <a:off x="5054666" y="4434956"/>
            <a:ext cx="27495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500">
                <a:solidFill>
                  <a:srgbClr val="404040"/>
                </a:solidFill>
                <a:latin typeface="游ゴシック" panose="020B0400000000000000" pitchFamily="50" charset="-128"/>
                <a:ea typeface="游ゴシック" panose="020B0400000000000000" pitchFamily="50" charset="-128"/>
              </a:rPr>
              <a:t>本内容は</a:t>
            </a:r>
            <a:r>
              <a:rPr lang="en-US" altLang="ja-JP" sz="500">
                <a:solidFill>
                  <a:srgbClr val="404040"/>
                </a:solidFill>
                <a:latin typeface="游ゴシック" panose="020B0400000000000000" pitchFamily="50" charset="-128"/>
                <a:ea typeface="游ゴシック" panose="020B0400000000000000" pitchFamily="50" charset="-128"/>
              </a:rPr>
              <a:t>2012</a:t>
            </a:r>
            <a:r>
              <a:rPr lang="ja-JP" altLang="en-US" sz="500">
                <a:solidFill>
                  <a:srgbClr val="404040"/>
                </a:solidFill>
                <a:latin typeface="游ゴシック" panose="020B0400000000000000" pitchFamily="50" charset="-128"/>
                <a:ea typeface="游ゴシック" panose="020B0400000000000000" pitchFamily="50" charset="-128"/>
              </a:rPr>
              <a:t>年</a:t>
            </a:r>
            <a:r>
              <a:rPr lang="en-US" altLang="ja-JP" sz="500">
                <a:solidFill>
                  <a:srgbClr val="404040"/>
                </a:solidFill>
                <a:latin typeface="游ゴシック" panose="020B0400000000000000" pitchFamily="50" charset="-128"/>
                <a:ea typeface="游ゴシック" panose="020B0400000000000000" pitchFamily="50" charset="-128"/>
              </a:rPr>
              <a:t>10</a:t>
            </a:r>
            <a:r>
              <a:rPr lang="ja-JP" altLang="en-US" sz="500">
                <a:solidFill>
                  <a:srgbClr val="404040"/>
                </a:solidFill>
                <a:latin typeface="游ゴシック" panose="020B0400000000000000" pitchFamily="50" charset="-128"/>
                <a:ea typeface="游ゴシック" panose="020B0400000000000000" pitchFamily="50" charset="-128"/>
              </a:rPr>
              <a:t>月期掲載開始分より適用するものとします。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なお、本内容に定めなき事項については、別途、弊社との契約の内容に従うものとします</a:t>
            </a:r>
          </a:p>
        </p:txBody>
      </p:sp>
      <p:sp>
        <p:nvSpPr>
          <p:cNvPr id="20" name="テキスト ボックス 19"/>
          <p:cNvSpPr txBox="1">
            <a:spLocks noChangeArrowheads="1"/>
          </p:cNvSpPr>
          <p:nvPr/>
        </p:nvSpPr>
        <p:spPr bwMode="auto">
          <a:xfrm>
            <a:off x="5054666" y="3210994"/>
            <a:ext cx="43402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500">
                <a:solidFill>
                  <a:srgbClr val="404040"/>
                </a:solidFill>
                <a:latin typeface="游ゴシック" panose="020B0400000000000000" pitchFamily="50" charset="-128"/>
                <a:ea typeface="游ゴシック" panose="020B0400000000000000" pitchFamily="50" charset="-128"/>
              </a:rPr>
              <a:t>広告会社は、本内容または別途弊社との定めに違反し、弊社に損害を与えた場合、弊社に対し当該損害に伴う一切を賠償しなければなりません。また、これにより、弊社以外の第三者に損害を与えた場合、自己の責任に基づき、当該第三者に対し賠償を行うものとし、弊社を免責せしめるものとします。また、広告会社は、広告宣伝取引に関する弊社の損害賠償責任の負担について以下の定めに合意し、広告会社はかかる事項を広告主に対して説明し、広告主の承諾を得るものとし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en-US" altLang="ja-JP" sz="500">
                <a:solidFill>
                  <a:srgbClr val="404040"/>
                </a:solidFill>
                <a:latin typeface="游ゴシック" panose="020B0400000000000000" pitchFamily="50" charset="-128"/>
                <a:ea typeface="游ゴシック" panose="020B0400000000000000" pitchFamily="50" charset="-128"/>
              </a:rPr>
              <a:t>1.</a:t>
            </a:r>
            <a:r>
              <a:rPr lang="ja-JP" altLang="en-US" sz="500">
                <a:solidFill>
                  <a:srgbClr val="404040"/>
                </a:solidFill>
                <a:latin typeface="游ゴシック" panose="020B0400000000000000" pitchFamily="50" charset="-128"/>
                <a:ea typeface="游ゴシック" panose="020B0400000000000000" pitchFamily="50" charset="-128"/>
              </a:rPr>
              <a:t>本商品の利用は、広告主の判断と責任において利用することとします。</a:t>
            </a:r>
          </a:p>
          <a:p>
            <a:pPr eaLnBrk="1" hangingPunct="1"/>
            <a:r>
              <a:rPr lang="en-US" altLang="ja-JP" sz="500">
                <a:solidFill>
                  <a:srgbClr val="404040"/>
                </a:solidFill>
                <a:latin typeface="游ゴシック" panose="020B0400000000000000" pitchFamily="50" charset="-128"/>
                <a:ea typeface="游ゴシック" panose="020B0400000000000000" pitchFamily="50" charset="-128"/>
              </a:rPr>
              <a:t>2.</a:t>
            </a:r>
            <a:r>
              <a:rPr lang="ja-JP" altLang="en-US" sz="500">
                <a:solidFill>
                  <a:srgbClr val="404040"/>
                </a:solidFill>
                <a:latin typeface="游ゴシック" panose="020B0400000000000000" pitchFamily="50" charset="-128"/>
                <a:ea typeface="游ゴシック" panose="020B0400000000000000" pitchFamily="50" charset="-128"/>
              </a:rPr>
              <a:t>フィルタリング等、弊社の関与しえないユーザーの契約事情により本商品から広告主が指定したサイトへリンクしない場合は、弊社では一切の責任を負いかねます。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en-US" altLang="ja-JP" sz="500">
                <a:solidFill>
                  <a:srgbClr val="404040"/>
                </a:solidFill>
                <a:latin typeface="游ゴシック" panose="020B0400000000000000" pitchFamily="50" charset="-128"/>
                <a:ea typeface="游ゴシック" panose="020B0400000000000000" pitchFamily="50" charset="-128"/>
              </a:rPr>
              <a:t>3.</a:t>
            </a:r>
            <a:r>
              <a:rPr lang="ja-JP" altLang="en-US" sz="500">
                <a:solidFill>
                  <a:srgbClr val="404040"/>
                </a:solidFill>
                <a:latin typeface="游ゴシック" panose="020B0400000000000000" pitchFamily="50" charset="-128"/>
                <a:ea typeface="游ゴシック" panose="020B0400000000000000" pitchFamily="50" charset="-128"/>
              </a:rPr>
              <a:t>本商品に関し、弊社の責に帰さない事由（天変地異、火災・停電や、公官庁・行政による指導・命令、通信規制、弊社外のシステム上の不具合、広告主及び広告取り扱い代理店側のサーバー障害等）によって生じた、故障または事故（本プログラムの提供のために使用するシステム、データベース及び通信回線等を含む）により、弊社の広告会社に対する債務の全部または一部が履行されない場合、弊社は免責されるものとします。</a:t>
            </a:r>
            <a:endParaRPr lang="en-US" altLang="ja-JP" sz="500">
              <a:solidFill>
                <a:srgbClr val="404040"/>
              </a:solidFill>
              <a:latin typeface="游ゴシック" panose="020B0400000000000000" pitchFamily="50" charset="-128"/>
              <a:ea typeface="游ゴシック" panose="020B0400000000000000" pitchFamily="50" charset="-128"/>
            </a:endParaRPr>
          </a:p>
        </p:txBody>
      </p:sp>
      <p:sp>
        <p:nvSpPr>
          <p:cNvPr id="21" name="Rectangle 4">
            <a:extLst>
              <a:ext uri="{FF2B5EF4-FFF2-40B4-BE49-F238E27FC236}">
                <a16:creationId xmlns:a16="http://schemas.microsoft.com/office/drawing/2014/main" id="{E041A74F-A6F3-EC48-A2C2-94BDF4865610}"/>
              </a:ext>
            </a:extLst>
          </p:cNvPr>
          <p:cNvSpPr>
            <a:spLocks noChangeArrowheads="1"/>
          </p:cNvSpPr>
          <p:nvPr/>
        </p:nvSpPr>
        <p:spPr bwMode="auto">
          <a:xfrm>
            <a:off x="5094902" y="4822705"/>
            <a:ext cx="4299989" cy="1564938"/>
          </a:xfrm>
          <a:prstGeom prst="rect">
            <a:avLst/>
          </a:prstGeom>
          <a:solidFill>
            <a:schemeClr val="bg1"/>
          </a:solidFill>
          <a:ln w="12700" algn="ctr">
            <a:solidFill>
              <a:schemeClr val="bg1">
                <a:lumMod val="65000"/>
              </a:schemeClr>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000" dirty="0">
                <a:latin typeface="游ゴシック" panose="020B0400000000000000" pitchFamily="50" charset="-128"/>
                <a:ea typeface="游ゴシック" panose="020B0400000000000000" pitchFamily="50" charset="-128"/>
              </a:rPr>
              <a:t>広告掲載に関するお問い合わせは下記窓口にて承っております。</a:t>
            </a:r>
            <a:endParaRPr lang="en-US" altLang="ja-JP" sz="1000" dirty="0">
              <a:latin typeface="游ゴシック" panose="020B0400000000000000" pitchFamily="50" charset="-128"/>
              <a:ea typeface="游ゴシック" panose="020B0400000000000000" pitchFamily="50" charset="-128"/>
            </a:endParaRPr>
          </a:p>
          <a:p>
            <a:r>
              <a:rPr lang="ja-JP" altLang="en-US" sz="200" dirty="0">
                <a:latin typeface="游ゴシック" panose="020B0400000000000000" pitchFamily="50" charset="-128"/>
                <a:ea typeface="游ゴシック" panose="020B0400000000000000" pitchFamily="50" charset="-128"/>
              </a:rPr>
              <a:t>　</a:t>
            </a:r>
            <a:endParaRPr lang="en-US" altLang="ja-JP" sz="200" dirty="0">
              <a:latin typeface="游ゴシック" panose="020B0400000000000000" pitchFamily="50" charset="-128"/>
              <a:ea typeface="游ゴシック" panose="020B0400000000000000" pitchFamily="50" charset="-128"/>
            </a:endParaRPr>
          </a:p>
          <a:p>
            <a:endParaRPr lang="en-US" altLang="ja-JP" sz="1000" dirty="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　</a:t>
            </a:r>
            <a:r>
              <a:rPr lang="ja-JP" altLang="en-US" sz="1050" dirty="0">
                <a:latin typeface="游ゴシック" panose="020B0400000000000000" pitchFamily="50" charset="-128"/>
                <a:ea typeface="游ゴシック" panose="020B0400000000000000" pitchFamily="50" charset="-128"/>
              </a:rPr>
              <a:t>▼電話番号</a:t>
            </a:r>
            <a:endParaRPr lang="en-US" altLang="ja-JP" sz="1050" dirty="0">
              <a:latin typeface="游ゴシック" panose="020B0400000000000000" pitchFamily="50" charset="-128"/>
              <a:ea typeface="游ゴシック" panose="020B0400000000000000" pitchFamily="50" charset="-128"/>
            </a:endParaRPr>
          </a:p>
          <a:p>
            <a:r>
              <a:rPr lang="ja-JP" altLang="en-US" sz="1200" dirty="0">
                <a:latin typeface="游ゴシック" panose="020B0400000000000000" pitchFamily="50" charset="-128"/>
                <a:ea typeface="游ゴシック" panose="020B0400000000000000" pitchFamily="50" charset="-128"/>
              </a:rPr>
              <a:t>　</a:t>
            </a:r>
            <a:r>
              <a:rPr lang="en-US" altLang="ja-JP" sz="1200" b="1" dirty="0">
                <a:latin typeface="游ゴシック" panose="020B0400000000000000" pitchFamily="50" charset="-128"/>
                <a:ea typeface="游ゴシック" panose="020B0400000000000000" pitchFamily="50" charset="-128"/>
              </a:rPr>
              <a:t>03-3544-2814</a:t>
            </a:r>
          </a:p>
          <a:p>
            <a:endParaRPr lang="en-US" altLang="ja-JP" sz="1100" dirty="0">
              <a:latin typeface="游ゴシック" panose="020B0400000000000000" pitchFamily="50" charset="-128"/>
              <a:ea typeface="游ゴシック" panose="020B0400000000000000" pitchFamily="50" charset="-128"/>
            </a:endParaRPr>
          </a:p>
          <a:p>
            <a:r>
              <a:rPr lang="ja-JP" altLang="en-US" sz="1000" dirty="0">
                <a:latin typeface="游ゴシック" panose="020B0400000000000000" pitchFamily="50" charset="-128"/>
                <a:ea typeface="游ゴシック" panose="020B0400000000000000" pitchFamily="50" charset="-128"/>
              </a:rPr>
              <a:t>　</a:t>
            </a:r>
            <a:r>
              <a:rPr lang="ja-JP" altLang="en-US" sz="1050" dirty="0">
                <a:latin typeface="游ゴシック" panose="020B0400000000000000" pitchFamily="50" charset="-128"/>
                <a:ea typeface="游ゴシック" panose="020B0400000000000000" pitchFamily="50" charset="-128"/>
              </a:rPr>
              <a:t>▼メールアドレス</a:t>
            </a:r>
            <a:endParaRPr lang="en-US" altLang="ja-JP" sz="1050" dirty="0">
              <a:latin typeface="游ゴシック" panose="020B0400000000000000" pitchFamily="50" charset="-128"/>
              <a:ea typeface="游ゴシック" panose="020B0400000000000000" pitchFamily="50" charset="-128"/>
            </a:endParaRPr>
          </a:p>
          <a:p>
            <a:r>
              <a:rPr lang="ja-JP" altLang="en-US" sz="1050" dirty="0">
                <a:latin typeface="游ゴシック" panose="020B0400000000000000" pitchFamily="50" charset="-128"/>
                <a:ea typeface="游ゴシック" panose="020B0400000000000000" pitchFamily="50" charset="-128"/>
              </a:rPr>
              <a:t>　</a:t>
            </a:r>
            <a:r>
              <a:rPr lang="en-US" altLang="ja-JP" sz="1050" dirty="0">
                <a:latin typeface="游ゴシック" panose="020B0400000000000000" pitchFamily="50" charset="-128"/>
                <a:ea typeface="游ゴシック" panose="020B0400000000000000" pitchFamily="50" charset="-128"/>
              </a:rPr>
              <a:t> </a:t>
            </a:r>
            <a:r>
              <a:rPr lang="en-US" altLang="ja-JP" sz="1200" b="1" dirty="0" err="1">
                <a:latin typeface="游ゴシック" panose="020B0400000000000000" pitchFamily="50" charset="-128"/>
                <a:ea typeface="游ゴシック" panose="020B0400000000000000" pitchFamily="50" charset="-128"/>
              </a:rPr>
              <a:t>ad-info@ipg.co.jp</a:t>
            </a:r>
            <a:endParaRPr lang="en-US" altLang="ja-JP" sz="12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038524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3"/>
          <p:cNvSpPr>
            <a:spLocks noGrp="1"/>
          </p:cNvSpPr>
          <p:nvPr>
            <p:ph type="sldNum" sz="quarter" idx="4"/>
          </p:nvPr>
        </p:nvSpPr>
        <p:spPr/>
        <p:txBody>
          <a:bodyPr/>
          <a:lstStyle/>
          <a:p>
            <a:fld id="{5606B6BE-CAE4-49DE-9FA9-57279F23E9C3}" type="slidenum">
              <a:rPr lang="ja-JP" altLang="en-US" smtClean="0">
                <a:solidFill>
                  <a:schemeClr val="bg1"/>
                </a:solidFill>
              </a:rPr>
              <a:pPr/>
              <a:t>3</a:t>
            </a:fld>
            <a:endParaRPr lang="ja-JP" altLang="en-US" dirty="0">
              <a:solidFill>
                <a:schemeClr val="bg1"/>
              </a:solidFill>
            </a:endParaRPr>
          </a:p>
        </p:txBody>
      </p:sp>
      <p:sp>
        <p:nvSpPr>
          <p:cNvPr id="10" name="フッター プレースホルダー 4"/>
          <p:cNvSpPr>
            <a:spLocks noGrp="1"/>
          </p:cNvSpPr>
          <p:nvPr>
            <p:ph type="ftr" sz="quarter" idx="3"/>
          </p:nvPr>
        </p:nvSpPr>
        <p:spPr>
          <a:xfrm>
            <a:off x="3818096" y="6508621"/>
            <a:ext cx="2269808" cy="131003"/>
          </a:xfrm>
        </p:spPr>
        <p:txBody>
          <a:bodyPr/>
          <a:lstStyle/>
          <a:p>
            <a:r>
              <a:rPr lang="en-US" altLang="ja-JP" dirty="0">
                <a:solidFill>
                  <a:prstClr val="white"/>
                </a:solidFill>
              </a:rPr>
              <a:t>©IPG Inc. All Rights Reserved</a:t>
            </a:r>
            <a:endParaRPr lang="ja-JP" altLang="en-US" dirty="0">
              <a:solidFill>
                <a:prstClr val="white"/>
              </a:solidFill>
            </a:endParaRPr>
          </a:p>
        </p:txBody>
      </p:sp>
      <p:sp>
        <p:nvSpPr>
          <p:cNvPr id="16" name="正方形/長方形 15"/>
          <p:cNvSpPr/>
          <p:nvPr/>
        </p:nvSpPr>
        <p:spPr>
          <a:xfrm>
            <a:off x="3354940" y="2356032"/>
            <a:ext cx="3201163" cy="954107"/>
          </a:xfrm>
          <a:prstGeom prst="rect">
            <a:avLst/>
          </a:prstGeom>
        </p:spPr>
        <p:txBody>
          <a:bodyPr wrap="square">
            <a:spAutoFit/>
          </a:bodyPr>
          <a:lstStyle/>
          <a:p>
            <a:pPr algn="ctr">
              <a:defRPr/>
            </a:pPr>
            <a:r>
              <a:rPr lang="ja-JP" altLang="en-US" dirty="0">
                <a:latin typeface="游ゴシック" panose="020B0400000000000000" pitchFamily="50" charset="-128"/>
                <a:ea typeface="游ゴシック" panose="020B0400000000000000" pitchFamily="50" charset="-128"/>
              </a:rPr>
              <a:t>広告は</a:t>
            </a:r>
            <a:endParaRPr lang="en-US" altLang="ja-JP" dirty="0">
              <a:latin typeface="游ゴシック" panose="020B0400000000000000" pitchFamily="50" charset="-128"/>
              <a:ea typeface="游ゴシック" panose="020B0400000000000000" pitchFamily="50" charset="-128"/>
            </a:endParaRPr>
          </a:p>
          <a:p>
            <a:pPr algn="ctr">
              <a:defRPr/>
            </a:pPr>
            <a:r>
              <a:rPr lang="en-US" altLang="ja-JP" sz="2000" b="1" dirty="0">
                <a:latin typeface="游ゴシック" panose="020B0400000000000000" pitchFamily="50" charset="-128"/>
                <a:ea typeface="游ゴシック" panose="020B0400000000000000" pitchFamily="50" charset="-128"/>
              </a:rPr>
              <a:t>10</a:t>
            </a:r>
            <a:r>
              <a:rPr lang="ja-JP" altLang="en-US" sz="2000" b="1" dirty="0">
                <a:latin typeface="游ゴシック" panose="020B0400000000000000" pitchFamily="50" charset="-128"/>
                <a:ea typeface="游ゴシック" panose="020B0400000000000000" pitchFamily="50" charset="-128"/>
              </a:rPr>
              <a:t>秒ローテーション</a:t>
            </a:r>
            <a:endParaRPr lang="en-US" altLang="ja-JP" sz="2000" b="1" dirty="0">
              <a:latin typeface="游ゴシック" panose="020B0400000000000000" pitchFamily="50" charset="-128"/>
              <a:ea typeface="游ゴシック" panose="020B0400000000000000" pitchFamily="50" charset="-128"/>
            </a:endParaRPr>
          </a:p>
          <a:p>
            <a:pPr algn="ctr">
              <a:defRPr/>
            </a:pPr>
            <a:r>
              <a:rPr lang="ja-JP" altLang="en-US" dirty="0">
                <a:latin typeface="游ゴシック" panose="020B0400000000000000" pitchFamily="50" charset="-128"/>
                <a:ea typeface="游ゴシック" panose="020B0400000000000000" pitchFamily="50" charset="-128"/>
              </a:rPr>
              <a:t>＜</a:t>
            </a:r>
            <a:r>
              <a:rPr lang="en-US" altLang="ja-JP" dirty="0">
                <a:latin typeface="游ゴシック" panose="020B0400000000000000" pitchFamily="50" charset="-128"/>
                <a:ea typeface="游ゴシック" panose="020B0400000000000000" pitchFamily="50" charset="-128"/>
              </a:rPr>
              <a:t>1</a:t>
            </a:r>
            <a:r>
              <a:rPr lang="ja-JP" altLang="en-US" dirty="0">
                <a:latin typeface="游ゴシック" panose="020B0400000000000000" pitchFamily="50" charset="-128"/>
                <a:ea typeface="游ゴシック" panose="020B0400000000000000" pitchFamily="50" charset="-128"/>
              </a:rPr>
              <a:t>日最大</a:t>
            </a:r>
            <a:r>
              <a:rPr lang="en-US" altLang="ja-JP" dirty="0">
                <a:latin typeface="游ゴシック" panose="020B0400000000000000" pitchFamily="50" charset="-128"/>
                <a:ea typeface="游ゴシック" panose="020B0400000000000000" pitchFamily="50" charset="-128"/>
              </a:rPr>
              <a:t>8</a:t>
            </a:r>
            <a:r>
              <a:rPr lang="ja-JP" altLang="en-US" dirty="0">
                <a:latin typeface="游ゴシック" panose="020B0400000000000000" pitchFamily="50" charset="-128"/>
                <a:ea typeface="游ゴシック" panose="020B0400000000000000" pitchFamily="50" charset="-128"/>
              </a:rPr>
              <a:t>枠＞</a:t>
            </a:r>
          </a:p>
        </p:txBody>
      </p:sp>
      <p:grpSp>
        <p:nvGrpSpPr>
          <p:cNvPr id="3" name="グループ化 2"/>
          <p:cNvGrpSpPr/>
          <p:nvPr/>
        </p:nvGrpSpPr>
        <p:grpSpPr>
          <a:xfrm>
            <a:off x="1107818" y="2154338"/>
            <a:ext cx="2377053" cy="1538938"/>
            <a:chOff x="224235" y="1511499"/>
            <a:chExt cx="4411425" cy="2856020"/>
          </a:xfrm>
        </p:grpSpPr>
        <p:grpSp>
          <p:nvGrpSpPr>
            <p:cNvPr id="5" name="グループ化 4"/>
            <p:cNvGrpSpPr/>
            <p:nvPr/>
          </p:nvGrpSpPr>
          <p:grpSpPr>
            <a:xfrm>
              <a:off x="224235" y="1511499"/>
              <a:ext cx="4411425" cy="2856020"/>
              <a:chOff x="-464913" y="2192184"/>
              <a:chExt cx="3362006" cy="2176611"/>
            </a:xfrm>
            <a:solidFill>
              <a:schemeClr val="tx1">
                <a:lumMod val="75000"/>
                <a:lumOff val="25000"/>
              </a:schemeClr>
            </a:solidFill>
          </p:grpSpPr>
          <p:grpSp>
            <p:nvGrpSpPr>
              <p:cNvPr id="66" name="グループ化 91"/>
              <p:cNvGrpSpPr/>
              <p:nvPr/>
            </p:nvGrpSpPr>
            <p:grpSpPr>
              <a:xfrm>
                <a:off x="-464913" y="2192184"/>
                <a:ext cx="3362006" cy="2176611"/>
                <a:chOff x="2038363" y="3332174"/>
                <a:chExt cx="1785149" cy="1226744"/>
              </a:xfrm>
              <a:grpFill/>
            </p:grpSpPr>
            <p:grpSp>
              <p:nvGrpSpPr>
                <p:cNvPr id="67" name="グループ化 92"/>
                <p:cNvGrpSpPr/>
                <p:nvPr/>
              </p:nvGrpSpPr>
              <p:grpSpPr>
                <a:xfrm>
                  <a:off x="2038363" y="3332174"/>
                  <a:ext cx="1785149" cy="1087107"/>
                  <a:chOff x="2038363" y="3332174"/>
                  <a:chExt cx="1785149" cy="1087107"/>
                </a:xfrm>
                <a:grpFill/>
              </p:grpSpPr>
              <p:sp>
                <p:nvSpPr>
                  <p:cNvPr id="70" name="正方形/長方形 69"/>
                  <p:cNvSpPr/>
                  <p:nvPr/>
                </p:nvSpPr>
                <p:spPr bwMode="auto">
                  <a:xfrm>
                    <a:off x="2038363" y="3332174"/>
                    <a:ext cx="1785149" cy="1087107"/>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sp>
                <p:nvSpPr>
                  <p:cNvPr id="71" name="正方形/長方形 70"/>
                  <p:cNvSpPr/>
                  <p:nvPr/>
                </p:nvSpPr>
                <p:spPr bwMode="auto">
                  <a:xfrm>
                    <a:off x="2091004" y="3387101"/>
                    <a:ext cx="1679871" cy="974964"/>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grpSp>
            <p:sp>
              <p:nvSpPr>
                <p:cNvPr id="68" name="正方形/長方形 67"/>
                <p:cNvSpPr/>
                <p:nvPr/>
              </p:nvSpPr>
              <p:spPr bwMode="auto">
                <a:xfrm>
                  <a:off x="2882741" y="4328501"/>
                  <a:ext cx="58167" cy="222453"/>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sp>
              <p:nvSpPr>
                <p:cNvPr id="69" name="正方形/長方形 68"/>
                <p:cNvSpPr/>
                <p:nvPr/>
              </p:nvSpPr>
              <p:spPr bwMode="auto">
                <a:xfrm>
                  <a:off x="2540517" y="4513199"/>
                  <a:ext cx="734372" cy="45719"/>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grpSp>
          <p:pic>
            <p:nvPicPr>
              <p:cNvPr id="72" name="Picture 38" descr="0817OLDCEdamm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862" y="2283665"/>
                <a:ext cx="3153905" cy="1761432"/>
              </a:xfrm>
              <a:prstGeom prst="rect">
                <a:avLst/>
              </a:prstGeom>
              <a:grpFill/>
              <a:ln>
                <a:solidFill>
                  <a:schemeClr val="tx1">
                    <a:lumMod val="75000"/>
                    <a:lumOff val="25000"/>
                  </a:schemeClr>
                </a:solidFill>
              </a:ln>
              <a:extLst/>
            </p:spPr>
          </p:pic>
        </p:grpSp>
        <p:sp>
          <p:nvSpPr>
            <p:cNvPr id="2" name="正方形/長方形 1"/>
            <p:cNvSpPr/>
            <p:nvPr/>
          </p:nvSpPr>
          <p:spPr>
            <a:xfrm>
              <a:off x="446972" y="2364023"/>
              <a:ext cx="790162" cy="1106905"/>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100" b="1" dirty="0">
                  <a:solidFill>
                    <a:schemeClr val="bg1"/>
                  </a:solidFill>
                  <a:latin typeface="游ゴシック" panose="020B0400000000000000" pitchFamily="50" charset="-128"/>
                  <a:ea typeface="游ゴシック" panose="020B0400000000000000" pitchFamily="50" charset="-128"/>
                </a:rPr>
                <a:t>AD</a:t>
              </a:r>
              <a:r>
                <a:rPr kumimoji="1" lang="ja-JP" altLang="en-US" sz="1100" b="1" dirty="0">
                  <a:solidFill>
                    <a:schemeClr val="bg1"/>
                  </a:solidFill>
                  <a:latin typeface="游ゴシック" panose="020B0400000000000000" pitchFamily="50" charset="-128"/>
                  <a:ea typeface="游ゴシック" panose="020B0400000000000000" pitchFamily="50" charset="-128"/>
                </a:rPr>
                <a:t>①</a:t>
              </a:r>
            </a:p>
          </p:txBody>
        </p:sp>
      </p:grpSp>
      <p:grpSp>
        <p:nvGrpSpPr>
          <p:cNvPr id="4" name="グループ化 3"/>
          <p:cNvGrpSpPr/>
          <p:nvPr/>
        </p:nvGrpSpPr>
        <p:grpSpPr>
          <a:xfrm>
            <a:off x="6380646" y="2096984"/>
            <a:ext cx="2377053" cy="1538938"/>
            <a:chOff x="5245550" y="1511499"/>
            <a:chExt cx="4411425" cy="2856020"/>
          </a:xfrm>
        </p:grpSpPr>
        <p:grpSp>
          <p:nvGrpSpPr>
            <p:cNvPr id="6" name="グループ化 5"/>
            <p:cNvGrpSpPr/>
            <p:nvPr/>
          </p:nvGrpSpPr>
          <p:grpSpPr>
            <a:xfrm>
              <a:off x="5245550" y="1511499"/>
              <a:ext cx="4411425" cy="2856020"/>
              <a:chOff x="4318377" y="2553796"/>
              <a:chExt cx="2654232" cy="1718388"/>
            </a:xfrm>
            <a:solidFill>
              <a:schemeClr val="tx1">
                <a:lumMod val="75000"/>
                <a:lumOff val="25000"/>
              </a:schemeClr>
            </a:solidFill>
          </p:grpSpPr>
          <p:grpSp>
            <p:nvGrpSpPr>
              <p:cNvPr id="93" name="グループ化 91"/>
              <p:cNvGrpSpPr/>
              <p:nvPr/>
            </p:nvGrpSpPr>
            <p:grpSpPr>
              <a:xfrm>
                <a:off x="4318377" y="2553796"/>
                <a:ext cx="2654232" cy="1718388"/>
                <a:chOff x="2038363" y="3332174"/>
                <a:chExt cx="1785149" cy="1226744"/>
              </a:xfrm>
              <a:grpFill/>
            </p:grpSpPr>
            <p:grpSp>
              <p:nvGrpSpPr>
                <p:cNvPr id="94" name="グループ化 92"/>
                <p:cNvGrpSpPr/>
                <p:nvPr/>
              </p:nvGrpSpPr>
              <p:grpSpPr>
                <a:xfrm>
                  <a:off x="2038363" y="3332174"/>
                  <a:ext cx="1785149" cy="1087107"/>
                  <a:chOff x="2038363" y="3332174"/>
                  <a:chExt cx="1785149" cy="1087107"/>
                </a:xfrm>
                <a:grpFill/>
              </p:grpSpPr>
              <p:sp>
                <p:nvSpPr>
                  <p:cNvPr id="97" name="正方形/長方形 96"/>
                  <p:cNvSpPr/>
                  <p:nvPr/>
                </p:nvSpPr>
                <p:spPr bwMode="auto">
                  <a:xfrm>
                    <a:off x="2038363" y="3332174"/>
                    <a:ext cx="1785149" cy="1087107"/>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sp>
                <p:nvSpPr>
                  <p:cNvPr id="98" name="正方形/長方形 97"/>
                  <p:cNvSpPr/>
                  <p:nvPr/>
                </p:nvSpPr>
                <p:spPr bwMode="auto">
                  <a:xfrm>
                    <a:off x="2091004" y="3387101"/>
                    <a:ext cx="1679871" cy="974964"/>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grpSp>
            <p:sp>
              <p:nvSpPr>
                <p:cNvPr id="95" name="正方形/長方形 94"/>
                <p:cNvSpPr/>
                <p:nvPr/>
              </p:nvSpPr>
              <p:spPr bwMode="auto">
                <a:xfrm>
                  <a:off x="2882741" y="4328501"/>
                  <a:ext cx="58167" cy="222453"/>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sp>
              <p:nvSpPr>
                <p:cNvPr id="96" name="正方形/長方形 95"/>
                <p:cNvSpPr/>
                <p:nvPr/>
              </p:nvSpPr>
              <p:spPr bwMode="auto">
                <a:xfrm>
                  <a:off x="2540517" y="4513199"/>
                  <a:ext cx="734372" cy="45719"/>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grpSp>
          <p:pic>
            <p:nvPicPr>
              <p:cNvPr id="99" name="Picture 2" descr="C:\Users\ipg_CR03\Desktop\newce_sales\newce_demo.jpg"/>
              <p:cNvPicPr>
                <a:picLocks noChangeAspect="1" noChangeArrowheads="1"/>
              </p:cNvPicPr>
              <p:nvPr/>
            </p:nvPicPr>
            <p:blipFill>
              <a:blip r:embed="rId4" cstate="print"/>
              <a:srcRect/>
              <a:stretch>
                <a:fillRect/>
              </a:stretch>
            </p:blipFill>
            <p:spPr bwMode="auto">
              <a:xfrm>
                <a:off x="4399551" y="2622432"/>
                <a:ext cx="2491884" cy="1397251"/>
              </a:xfrm>
              <a:prstGeom prst="rect">
                <a:avLst/>
              </a:prstGeom>
              <a:grpFill/>
              <a:ln>
                <a:solidFill>
                  <a:schemeClr val="tx1">
                    <a:lumMod val="75000"/>
                    <a:lumOff val="25000"/>
                  </a:schemeClr>
                </a:solidFill>
              </a:ln>
            </p:spPr>
          </p:pic>
        </p:grpSp>
        <p:sp>
          <p:nvSpPr>
            <p:cNvPr id="64" name="正方形/長方形 63"/>
            <p:cNvSpPr/>
            <p:nvPr/>
          </p:nvSpPr>
          <p:spPr>
            <a:xfrm>
              <a:off x="6543433" y="1751801"/>
              <a:ext cx="2254057" cy="423331"/>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bg1"/>
                  </a:solidFill>
                  <a:latin typeface="游ゴシック" panose="020B0400000000000000" pitchFamily="50" charset="-128"/>
                  <a:ea typeface="游ゴシック" panose="020B0400000000000000" pitchFamily="50" charset="-128"/>
                </a:rPr>
                <a:t>AD</a:t>
              </a:r>
              <a:r>
                <a:rPr kumimoji="1" lang="ja-JP" altLang="en-US" sz="1400" b="1" dirty="0">
                  <a:solidFill>
                    <a:schemeClr val="bg1"/>
                  </a:solidFill>
                  <a:latin typeface="游ゴシック" panose="020B0400000000000000" pitchFamily="50" charset="-128"/>
                  <a:ea typeface="游ゴシック" panose="020B0400000000000000" pitchFamily="50" charset="-128"/>
                </a:rPr>
                <a:t>③</a:t>
              </a:r>
            </a:p>
          </p:txBody>
        </p:sp>
      </p:grpSp>
      <p:grpSp>
        <p:nvGrpSpPr>
          <p:cNvPr id="7" name="グループ化 6"/>
          <p:cNvGrpSpPr/>
          <p:nvPr/>
        </p:nvGrpSpPr>
        <p:grpSpPr>
          <a:xfrm>
            <a:off x="1107818" y="4095555"/>
            <a:ext cx="2377053" cy="1538938"/>
            <a:chOff x="1653808" y="3711635"/>
            <a:chExt cx="3163858" cy="2048327"/>
          </a:xfrm>
        </p:grpSpPr>
        <p:grpSp>
          <p:nvGrpSpPr>
            <p:cNvPr id="53" name="グループ化 52"/>
            <p:cNvGrpSpPr/>
            <p:nvPr/>
          </p:nvGrpSpPr>
          <p:grpSpPr>
            <a:xfrm>
              <a:off x="1653808" y="3711635"/>
              <a:ext cx="3163858" cy="2048327"/>
              <a:chOff x="3014749" y="2127710"/>
              <a:chExt cx="3362006" cy="2176611"/>
            </a:xfrm>
            <a:solidFill>
              <a:schemeClr val="tx1">
                <a:lumMod val="75000"/>
                <a:lumOff val="25000"/>
              </a:schemeClr>
            </a:solidFill>
          </p:grpSpPr>
          <p:grpSp>
            <p:nvGrpSpPr>
              <p:cNvPr id="54" name="グループ化 91"/>
              <p:cNvGrpSpPr/>
              <p:nvPr/>
            </p:nvGrpSpPr>
            <p:grpSpPr>
              <a:xfrm>
                <a:off x="3014749" y="2127710"/>
                <a:ext cx="3362006" cy="2176611"/>
                <a:chOff x="2038363" y="3332174"/>
                <a:chExt cx="1785149" cy="1226744"/>
              </a:xfrm>
              <a:grpFill/>
            </p:grpSpPr>
            <p:grpSp>
              <p:nvGrpSpPr>
                <p:cNvPr id="56" name="グループ化 92"/>
                <p:cNvGrpSpPr/>
                <p:nvPr/>
              </p:nvGrpSpPr>
              <p:grpSpPr>
                <a:xfrm>
                  <a:off x="2038363" y="3332174"/>
                  <a:ext cx="1785149" cy="1087107"/>
                  <a:chOff x="2038363" y="3332174"/>
                  <a:chExt cx="1785149" cy="1087107"/>
                </a:xfrm>
                <a:grpFill/>
              </p:grpSpPr>
              <p:sp>
                <p:nvSpPr>
                  <p:cNvPr id="59" name="正方形/長方形 58"/>
                  <p:cNvSpPr/>
                  <p:nvPr/>
                </p:nvSpPr>
                <p:spPr bwMode="auto">
                  <a:xfrm>
                    <a:off x="2038363" y="3332174"/>
                    <a:ext cx="1785149" cy="1087107"/>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60" name="正方形/長方形 59"/>
                  <p:cNvSpPr/>
                  <p:nvPr/>
                </p:nvSpPr>
                <p:spPr bwMode="auto">
                  <a:xfrm>
                    <a:off x="2091004" y="3387101"/>
                    <a:ext cx="1679871" cy="974964"/>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grpSp>
            <p:sp>
              <p:nvSpPr>
                <p:cNvPr id="57" name="正方形/長方形 56"/>
                <p:cNvSpPr/>
                <p:nvPr/>
              </p:nvSpPr>
              <p:spPr bwMode="auto">
                <a:xfrm>
                  <a:off x="2882741" y="4328501"/>
                  <a:ext cx="58167" cy="222453"/>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58" name="正方形/長方形 57"/>
                <p:cNvSpPr/>
                <p:nvPr/>
              </p:nvSpPr>
              <p:spPr bwMode="auto">
                <a:xfrm>
                  <a:off x="2540517" y="4513199"/>
                  <a:ext cx="734372" cy="45719"/>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grpSp>
          <p:pic>
            <p:nvPicPr>
              <p:cNvPr id="55" name="Picture 39" descr="0817OLDCEdammy_shousa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4912" y="2202636"/>
                <a:ext cx="3121680" cy="1771909"/>
              </a:xfrm>
              <a:prstGeom prst="rect">
                <a:avLst/>
              </a:prstGeom>
              <a:grpFill/>
              <a:ln w="9525">
                <a:solidFill>
                  <a:srgbClr val="000000"/>
                </a:solidFill>
                <a:miter lim="800000"/>
                <a:headEnd/>
                <a:tailEnd/>
              </a:ln>
              <a:extLst/>
            </p:spPr>
          </p:pic>
        </p:grpSp>
        <p:sp>
          <p:nvSpPr>
            <p:cNvPr id="77" name="正方形/長方形 76"/>
            <p:cNvSpPr/>
            <p:nvPr/>
          </p:nvSpPr>
          <p:spPr>
            <a:xfrm>
              <a:off x="1849056" y="4307037"/>
              <a:ext cx="566701" cy="793868"/>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100" b="1" dirty="0">
                  <a:solidFill>
                    <a:schemeClr val="bg1"/>
                  </a:solidFill>
                  <a:latin typeface="游ゴシック" panose="020B0400000000000000" pitchFamily="50" charset="-128"/>
                  <a:ea typeface="游ゴシック" panose="020B0400000000000000" pitchFamily="50" charset="-128"/>
                </a:rPr>
                <a:t>AD</a:t>
              </a:r>
              <a:r>
                <a:rPr kumimoji="1" lang="ja-JP" altLang="en-US" sz="1100" b="1" dirty="0">
                  <a:solidFill>
                    <a:schemeClr val="bg1"/>
                  </a:solidFill>
                  <a:latin typeface="游ゴシック" panose="020B0400000000000000" pitchFamily="50" charset="-128"/>
                  <a:ea typeface="游ゴシック" panose="020B0400000000000000" pitchFamily="50" charset="-128"/>
                </a:rPr>
                <a:t>①</a:t>
              </a:r>
            </a:p>
          </p:txBody>
        </p:sp>
        <p:sp>
          <p:nvSpPr>
            <p:cNvPr id="78" name="正方形/長方形 77"/>
            <p:cNvSpPr/>
            <p:nvPr/>
          </p:nvSpPr>
          <p:spPr>
            <a:xfrm>
              <a:off x="2676771" y="4071486"/>
              <a:ext cx="1356214" cy="440298"/>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400" b="1" dirty="0">
                  <a:solidFill>
                    <a:schemeClr val="bg1"/>
                  </a:solidFill>
                  <a:latin typeface="游ゴシック" panose="020B0400000000000000" pitchFamily="50" charset="-128"/>
                  <a:ea typeface="游ゴシック" panose="020B0400000000000000" pitchFamily="50" charset="-128"/>
                </a:rPr>
                <a:t>AD</a:t>
              </a:r>
              <a:r>
                <a:rPr kumimoji="1" lang="ja-JP" altLang="en-US" sz="1400" b="1" dirty="0">
                  <a:solidFill>
                    <a:schemeClr val="bg1"/>
                  </a:solidFill>
                  <a:latin typeface="游ゴシック" panose="020B0400000000000000" pitchFamily="50" charset="-128"/>
                  <a:ea typeface="游ゴシック" panose="020B0400000000000000" pitchFamily="50" charset="-128"/>
                </a:rPr>
                <a:t>②</a:t>
              </a:r>
            </a:p>
          </p:txBody>
        </p:sp>
        <p:sp>
          <p:nvSpPr>
            <p:cNvPr id="79" name="正方形/長方形 78"/>
            <p:cNvSpPr/>
            <p:nvPr/>
          </p:nvSpPr>
          <p:spPr bwMode="auto">
            <a:xfrm rot="10438">
              <a:off x="2677102" y="4564558"/>
              <a:ext cx="1787769" cy="534534"/>
            </a:xfrm>
            <a:prstGeom prst="rect">
              <a:avLst/>
            </a:prstGeom>
            <a:solidFill>
              <a:schemeClr val="bg1">
                <a:alpha val="59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800">
                  <a:solidFill>
                    <a:srgbClr val="404040"/>
                  </a:solidFill>
                  <a:latin typeface="游ゴシック" panose="020B0400000000000000" pitchFamily="50" charset="-128"/>
                  <a:ea typeface="游ゴシック" panose="020B0400000000000000" pitchFamily="50" charset="-128"/>
                </a:rPr>
                <a:t>テキスト原稿</a:t>
              </a:r>
              <a:endParaRPr lang="en-US" altLang="ja-JP" sz="800">
                <a:solidFill>
                  <a:srgbClr val="404040"/>
                </a:solidFill>
                <a:latin typeface="游ゴシック" panose="020B0400000000000000" pitchFamily="50" charset="-128"/>
                <a:ea typeface="游ゴシック" panose="020B0400000000000000" pitchFamily="50" charset="-128"/>
              </a:endParaRPr>
            </a:p>
            <a:p>
              <a:pPr algn="ctr" eaLnBrk="1" hangingPunct="1">
                <a:defRPr/>
              </a:pPr>
              <a:r>
                <a:rPr lang="ja-JP" altLang="en-US" sz="800">
                  <a:solidFill>
                    <a:srgbClr val="404040"/>
                  </a:solidFill>
                  <a:latin typeface="游ゴシック" panose="020B0400000000000000" pitchFamily="50" charset="-128"/>
                  <a:ea typeface="游ゴシック" panose="020B0400000000000000" pitchFamily="50" charset="-128"/>
                </a:rPr>
                <a:t>（最大約</a:t>
              </a:r>
              <a:r>
                <a:rPr lang="en-US" altLang="ja-JP" sz="800">
                  <a:solidFill>
                    <a:srgbClr val="404040"/>
                  </a:solidFill>
                  <a:latin typeface="游ゴシック" panose="020B0400000000000000" pitchFamily="50" charset="-128"/>
                  <a:ea typeface="游ゴシック" panose="020B0400000000000000" pitchFamily="50" charset="-128"/>
                </a:rPr>
                <a:t>1,200</a:t>
              </a:r>
              <a:r>
                <a:rPr lang="ja-JP" altLang="en-US" sz="800">
                  <a:solidFill>
                    <a:srgbClr val="404040"/>
                  </a:solidFill>
                  <a:latin typeface="游ゴシック" panose="020B0400000000000000" pitchFamily="50" charset="-128"/>
                  <a:ea typeface="游ゴシック" panose="020B0400000000000000" pitchFamily="50" charset="-128"/>
                </a:rPr>
                <a:t>文字）</a:t>
              </a:r>
            </a:p>
          </p:txBody>
        </p:sp>
      </p:grpSp>
      <p:grpSp>
        <p:nvGrpSpPr>
          <p:cNvPr id="14" name="グループ化 13"/>
          <p:cNvGrpSpPr/>
          <p:nvPr/>
        </p:nvGrpSpPr>
        <p:grpSpPr>
          <a:xfrm>
            <a:off x="6380646" y="4038201"/>
            <a:ext cx="2377053" cy="1538938"/>
            <a:chOff x="6473953" y="3711635"/>
            <a:chExt cx="3163858" cy="2048327"/>
          </a:xfrm>
        </p:grpSpPr>
        <p:grpSp>
          <p:nvGrpSpPr>
            <p:cNvPr id="61" name="グループ化 60"/>
            <p:cNvGrpSpPr/>
            <p:nvPr/>
          </p:nvGrpSpPr>
          <p:grpSpPr>
            <a:xfrm>
              <a:off x="6473953" y="3711635"/>
              <a:ext cx="3163858" cy="2048327"/>
              <a:chOff x="6112723" y="3290051"/>
              <a:chExt cx="2654232" cy="1718388"/>
            </a:xfrm>
            <a:solidFill>
              <a:schemeClr val="tx1">
                <a:lumMod val="75000"/>
                <a:lumOff val="25000"/>
              </a:schemeClr>
            </a:solidFill>
          </p:grpSpPr>
          <p:grpSp>
            <p:nvGrpSpPr>
              <p:cNvPr id="62" name="グループ化 91"/>
              <p:cNvGrpSpPr/>
              <p:nvPr/>
            </p:nvGrpSpPr>
            <p:grpSpPr>
              <a:xfrm>
                <a:off x="6112723" y="3290051"/>
                <a:ext cx="2654232" cy="1718388"/>
                <a:chOff x="2038363" y="3332174"/>
                <a:chExt cx="1785149" cy="1226744"/>
              </a:xfrm>
              <a:grpFill/>
            </p:grpSpPr>
            <p:grpSp>
              <p:nvGrpSpPr>
                <p:cNvPr id="65" name="グループ化 92"/>
                <p:cNvGrpSpPr/>
                <p:nvPr/>
              </p:nvGrpSpPr>
              <p:grpSpPr>
                <a:xfrm>
                  <a:off x="2038363" y="3332174"/>
                  <a:ext cx="1785149" cy="1087107"/>
                  <a:chOff x="2038363" y="3332174"/>
                  <a:chExt cx="1785149" cy="1087107"/>
                </a:xfrm>
                <a:grpFill/>
              </p:grpSpPr>
              <p:sp>
                <p:nvSpPr>
                  <p:cNvPr id="75" name="正方形/長方形 74"/>
                  <p:cNvSpPr/>
                  <p:nvPr/>
                </p:nvSpPr>
                <p:spPr bwMode="auto">
                  <a:xfrm>
                    <a:off x="2038363" y="3332174"/>
                    <a:ext cx="1785149" cy="1087107"/>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76" name="正方形/長方形 75"/>
                  <p:cNvSpPr/>
                  <p:nvPr/>
                </p:nvSpPr>
                <p:spPr bwMode="auto">
                  <a:xfrm>
                    <a:off x="2091004" y="3387101"/>
                    <a:ext cx="1679871" cy="974964"/>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grpSp>
            <p:sp>
              <p:nvSpPr>
                <p:cNvPr id="73" name="正方形/長方形 72"/>
                <p:cNvSpPr/>
                <p:nvPr/>
              </p:nvSpPr>
              <p:spPr bwMode="auto">
                <a:xfrm>
                  <a:off x="2882741" y="4328501"/>
                  <a:ext cx="58167" cy="222453"/>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74" name="正方形/長方形 73"/>
                <p:cNvSpPr/>
                <p:nvPr/>
              </p:nvSpPr>
              <p:spPr bwMode="auto">
                <a:xfrm>
                  <a:off x="2540517" y="4513199"/>
                  <a:ext cx="734372" cy="45719"/>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grpSp>
          <p:pic>
            <p:nvPicPr>
              <p:cNvPr id="63" name="Picture 3" descr="C:\Users\ipg_CR03\Desktop\newce_sales\newce_demo_detai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90134" y="3353930"/>
                <a:ext cx="2499411" cy="1407990"/>
              </a:xfrm>
              <a:prstGeom prst="rect">
                <a:avLst/>
              </a:prstGeom>
              <a:grpFill/>
              <a:ln w="9525">
                <a:solidFill>
                  <a:srgbClr val="000000"/>
                </a:solidFill>
                <a:miter lim="800000"/>
                <a:headEnd/>
                <a:tailEnd/>
              </a:ln>
              <a:extLst/>
            </p:spPr>
          </p:pic>
        </p:grpSp>
        <p:sp>
          <p:nvSpPr>
            <p:cNvPr id="80" name="正方形/長方形 79"/>
            <p:cNvSpPr/>
            <p:nvPr/>
          </p:nvSpPr>
          <p:spPr>
            <a:xfrm>
              <a:off x="7408196" y="3889749"/>
              <a:ext cx="1616601" cy="303611"/>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bg1"/>
                  </a:solidFill>
                  <a:latin typeface="游ゴシック" panose="020B0400000000000000" pitchFamily="50" charset="-128"/>
                  <a:ea typeface="游ゴシック" panose="020B0400000000000000" pitchFamily="50" charset="-128"/>
                </a:rPr>
                <a:t>AD</a:t>
              </a:r>
              <a:r>
                <a:rPr kumimoji="1" lang="ja-JP" altLang="en-US" sz="1400" b="1" dirty="0">
                  <a:solidFill>
                    <a:schemeClr val="bg1"/>
                  </a:solidFill>
                  <a:latin typeface="游ゴシック" panose="020B0400000000000000" pitchFamily="50" charset="-128"/>
                  <a:ea typeface="游ゴシック" panose="020B0400000000000000" pitchFamily="50" charset="-128"/>
                </a:rPr>
                <a:t>③</a:t>
              </a:r>
            </a:p>
          </p:txBody>
        </p:sp>
        <p:sp>
          <p:nvSpPr>
            <p:cNvPr id="81" name="正方形/長方形 80"/>
            <p:cNvSpPr/>
            <p:nvPr/>
          </p:nvSpPr>
          <p:spPr>
            <a:xfrm>
              <a:off x="8610492" y="4258234"/>
              <a:ext cx="726014" cy="987534"/>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bg1"/>
                  </a:solidFill>
                  <a:latin typeface="游ゴシック" panose="020B0400000000000000" pitchFamily="50" charset="-128"/>
                  <a:ea typeface="游ゴシック" panose="020B0400000000000000" pitchFamily="50" charset="-128"/>
                </a:rPr>
                <a:t>AD</a:t>
              </a:r>
              <a:r>
                <a:rPr kumimoji="1" lang="ja-JP" altLang="en-US" sz="1400" b="1" dirty="0">
                  <a:solidFill>
                    <a:schemeClr val="bg1"/>
                  </a:solidFill>
                  <a:latin typeface="游ゴシック" panose="020B0400000000000000" pitchFamily="50" charset="-128"/>
                  <a:ea typeface="游ゴシック" panose="020B0400000000000000" pitchFamily="50" charset="-128"/>
                </a:rPr>
                <a:t>④</a:t>
              </a:r>
            </a:p>
          </p:txBody>
        </p:sp>
        <p:sp>
          <p:nvSpPr>
            <p:cNvPr id="82" name="正方形/長方形 81"/>
            <p:cNvSpPr/>
            <p:nvPr/>
          </p:nvSpPr>
          <p:spPr bwMode="auto">
            <a:xfrm rot="10438">
              <a:off x="6842231" y="4289792"/>
              <a:ext cx="1620034" cy="990615"/>
            </a:xfrm>
            <a:prstGeom prst="rect">
              <a:avLst/>
            </a:prstGeom>
            <a:solidFill>
              <a:schemeClr val="bg1">
                <a:alpha val="59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a:solidFill>
                    <a:srgbClr val="404040"/>
                  </a:solidFill>
                  <a:latin typeface="游ゴシック" panose="020B0400000000000000" pitchFamily="50" charset="-128"/>
                  <a:ea typeface="游ゴシック" panose="020B0400000000000000" pitchFamily="50" charset="-128"/>
                </a:rPr>
                <a:t>テキスト原稿</a:t>
              </a:r>
              <a:endParaRPr lang="en-US" altLang="ja-JP" sz="700">
                <a:solidFill>
                  <a:srgbClr val="404040"/>
                </a:solidFill>
                <a:latin typeface="游ゴシック" panose="020B0400000000000000" pitchFamily="50" charset="-128"/>
                <a:ea typeface="游ゴシック" panose="020B0400000000000000" pitchFamily="50" charset="-128"/>
              </a:endParaRPr>
            </a:p>
            <a:p>
              <a:pPr algn="ctr" eaLnBrk="1" hangingPunct="1">
                <a:defRPr/>
              </a:pPr>
              <a:r>
                <a:rPr lang="ja-JP" altLang="en-US" sz="700">
                  <a:solidFill>
                    <a:srgbClr val="404040"/>
                  </a:solidFill>
                  <a:latin typeface="游ゴシック" panose="020B0400000000000000" pitchFamily="50" charset="-128"/>
                  <a:ea typeface="游ゴシック" panose="020B0400000000000000" pitchFamily="50" charset="-128"/>
                </a:rPr>
                <a:t>（最大約</a:t>
              </a:r>
              <a:r>
                <a:rPr lang="en-US" altLang="ja-JP" sz="700">
                  <a:solidFill>
                    <a:srgbClr val="404040"/>
                  </a:solidFill>
                  <a:latin typeface="游ゴシック" panose="020B0400000000000000" pitchFamily="50" charset="-128"/>
                  <a:ea typeface="游ゴシック" panose="020B0400000000000000" pitchFamily="50" charset="-128"/>
                </a:rPr>
                <a:t>1,200</a:t>
              </a:r>
              <a:r>
                <a:rPr lang="ja-JP" altLang="en-US" sz="700">
                  <a:solidFill>
                    <a:srgbClr val="404040"/>
                  </a:solidFill>
                  <a:latin typeface="游ゴシック" panose="020B0400000000000000" pitchFamily="50" charset="-128"/>
                  <a:ea typeface="游ゴシック" panose="020B0400000000000000" pitchFamily="50" charset="-128"/>
                </a:rPr>
                <a:t>文字）</a:t>
              </a:r>
            </a:p>
          </p:txBody>
        </p:sp>
      </p:grpSp>
      <p:sp>
        <p:nvSpPr>
          <p:cNvPr id="15" name="下矢印 14"/>
          <p:cNvSpPr/>
          <p:nvPr/>
        </p:nvSpPr>
        <p:spPr>
          <a:xfrm>
            <a:off x="2099119" y="3893182"/>
            <a:ext cx="394451" cy="179295"/>
          </a:xfrm>
          <a:prstGeom prst="downArrow">
            <a:avLst/>
          </a:prstGeom>
          <a:solidFill>
            <a:schemeClr val="accent1"/>
          </a:solidFill>
          <a:ln>
            <a:solidFill>
              <a:srgbClr val="156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83" name="下矢印 82"/>
          <p:cNvSpPr/>
          <p:nvPr/>
        </p:nvSpPr>
        <p:spPr>
          <a:xfrm>
            <a:off x="7371947" y="3835828"/>
            <a:ext cx="394451" cy="179295"/>
          </a:xfrm>
          <a:prstGeom prst="downArrow">
            <a:avLst/>
          </a:prstGeom>
          <a:solidFill>
            <a:schemeClr val="accent1"/>
          </a:solidFill>
          <a:ln>
            <a:solidFill>
              <a:srgbClr val="156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84" name="正方形/長方形 58"/>
          <p:cNvSpPr>
            <a:spLocks noChangeArrowheads="1"/>
          </p:cNvSpPr>
          <p:nvPr/>
        </p:nvSpPr>
        <p:spPr bwMode="auto">
          <a:xfrm>
            <a:off x="1338000" y="5649115"/>
            <a:ext cx="191668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50000"/>
              </a:lnSpc>
            </a:pPr>
            <a:r>
              <a:rPr lang="ja-JP" altLang="en-US" sz="700" dirty="0">
                <a:solidFill>
                  <a:srgbClr val="7F7F7F"/>
                </a:solidFill>
                <a:latin typeface="游ゴシック" panose="020B0400000000000000" pitchFamily="50" charset="-128"/>
                <a:ea typeface="游ゴシック" panose="020B0400000000000000" pitchFamily="50" charset="-128"/>
              </a:rPr>
              <a:t>広告にカーソルをあわせた広告詳細画面</a:t>
            </a:r>
            <a:endParaRPr lang="en-US" altLang="ja-JP" sz="700" dirty="0">
              <a:solidFill>
                <a:srgbClr val="7F7F7F"/>
              </a:solidFill>
              <a:latin typeface="游ゴシック" panose="020B0400000000000000" pitchFamily="50" charset="-128"/>
              <a:ea typeface="游ゴシック" panose="020B0400000000000000" pitchFamily="50" charset="-128"/>
            </a:endParaRPr>
          </a:p>
        </p:txBody>
      </p:sp>
      <p:sp>
        <p:nvSpPr>
          <p:cNvPr id="85" name="正方形/長方形 58"/>
          <p:cNvSpPr>
            <a:spLocks noChangeArrowheads="1"/>
          </p:cNvSpPr>
          <p:nvPr/>
        </p:nvSpPr>
        <p:spPr bwMode="auto">
          <a:xfrm>
            <a:off x="6610828" y="5591761"/>
            <a:ext cx="191668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50000"/>
              </a:lnSpc>
            </a:pPr>
            <a:r>
              <a:rPr lang="ja-JP" altLang="en-US" sz="700">
                <a:solidFill>
                  <a:srgbClr val="7F7F7F"/>
                </a:solidFill>
                <a:latin typeface="游ゴシック" panose="020B0400000000000000" pitchFamily="50" charset="-128"/>
                <a:ea typeface="游ゴシック" panose="020B0400000000000000" pitchFamily="50" charset="-128"/>
              </a:rPr>
              <a:t>広告にカーソルをあわせた広告詳細画面</a:t>
            </a:r>
            <a:endParaRPr lang="en-US" altLang="ja-JP" sz="700">
              <a:solidFill>
                <a:srgbClr val="7F7F7F"/>
              </a:solidFill>
              <a:latin typeface="游ゴシック" panose="020B0400000000000000" pitchFamily="50" charset="-128"/>
              <a:ea typeface="游ゴシック" panose="020B0400000000000000" pitchFamily="50" charset="-128"/>
            </a:endParaRPr>
          </a:p>
        </p:txBody>
      </p:sp>
      <p:sp>
        <p:nvSpPr>
          <p:cNvPr id="86" name="正方形/長方形 58"/>
          <p:cNvSpPr>
            <a:spLocks noChangeArrowheads="1"/>
          </p:cNvSpPr>
          <p:nvPr/>
        </p:nvSpPr>
        <p:spPr bwMode="auto">
          <a:xfrm>
            <a:off x="1642141" y="3677824"/>
            <a:ext cx="13084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50000"/>
              </a:lnSpc>
            </a:pPr>
            <a:r>
              <a:rPr lang="ja-JP" altLang="en-US" sz="800" dirty="0">
                <a:solidFill>
                  <a:srgbClr val="7F7F7F"/>
                </a:solidFill>
                <a:latin typeface="游ゴシック" panose="020B0400000000000000" pitchFamily="50" charset="-128"/>
                <a:ea typeface="游ゴシック" panose="020B0400000000000000" pitchFamily="50" charset="-128"/>
              </a:rPr>
              <a:t>番組表画面</a:t>
            </a:r>
            <a:endParaRPr lang="en-US" altLang="ja-JP" sz="800" dirty="0">
              <a:solidFill>
                <a:srgbClr val="7F7F7F"/>
              </a:solidFill>
              <a:latin typeface="游ゴシック" panose="020B0400000000000000" pitchFamily="50" charset="-128"/>
              <a:ea typeface="游ゴシック" panose="020B0400000000000000" pitchFamily="50" charset="-128"/>
            </a:endParaRPr>
          </a:p>
        </p:txBody>
      </p:sp>
      <p:sp>
        <p:nvSpPr>
          <p:cNvPr id="87" name="正方形/長方形 58"/>
          <p:cNvSpPr>
            <a:spLocks noChangeArrowheads="1"/>
          </p:cNvSpPr>
          <p:nvPr/>
        </p:nvSpPr>
        <p:spPr bwMode="auto">
          <a:xfrm>
            <a:off x="6914970" y="3620470"/>
            <a:ext cx="13084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50000"/>
              </a:lnSpc>
            </a:pPr>
            <a:r>
              <a:rPr lang="ja-JP" altLang="en-US" sz="800" dirty="0">
                <a:solidFill>
                  <a:srgbClr val="7F7F7F"/>
                </a:solidFill>
                <a:latin typeface="游ゴシック" panose="020B0400000000000000" pitchFamily="50" charset="-128"/>
                <a:ea typeface="游ゴシック" panose="020B0400000000000000" pitchFamily="50" charset="-128"/>
              </a:rPr>
              <a:t>番組表画面</a:t>
            </a:r>
            <a:endParaRPr lang="en-US" altLang="ja-JP" sz="800" dirty="0">
              <a:solidFill>
                <a:srgbClr val="7F7F7F"/>
              </a:solidFill>
              <a:latin typeface="游ゴシック" panose="020B0400000000000000" pitchFamily="50" charset="-128"/>
              <a:ea typeface="游ゴシック" panose="020B0400000000000000" pitchFamily="50" charset="-128"/>
            </a:endParaRPr>
          </a:p>
        </p:txBody>
      </p:sp>
      <p:sp>
        <p:nvSpPr>
          <p:cNvPr id="91" name="正方形/長方形 90"/>
          <p:cNvSpPr/>
          <p:nvPr/>
        </p:nvSpPr>
        <p:spPr>
          <a:xfrm>
            <a:off x="1107818" y="1816123"/>
            <a:ext cx="2377053" cy="237447"/>
          </a:xfrm>
          <a:prstGeom prst="rect">
            <a:avLst/>
          </a:prstGeom>
          <a:solidFill>
            <a:srgbClr val="26A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latin typeface="游ゴシック" panose="020B0400000000000000" pitchFamily="50" charset="-128"/>
                <a:ea typeface="游ゴシック" panose="020B0400000000000000" pitchFamily="50" charset="-128"/>
              </a:rPr>
              <a:t>従 来 型 モ デ ル</a:t>
            </a:r>
            <a:endParaRPr kumimoji="1" lang="ja-JP" altLang="en-US" sz="1200" b="1" dirty="0">
              <a:solidFill>
                <a:schemeClr val="bg1"/>
              </a:solidFill>
              <a:latin typeface="游ゴシック" panose="020B0400000000000000" pitchFamily="50" charset="-128"/>
              <a:ea typeface="游ゴシック" panose="020B0400000000000000" pitchFamily="50" charset="-128"/>
            </a:endParaRPr>
          </a:p>
        </p:txBody>
      </p:sp>
      <p:sp>
        <p:nvSpPr>
          <p:cNvPr id="92" name="正方形/長方形 91"/>
          <p:cNvSpPr/>
          <p:nvPr/>
        </p:nvSpPr>
        <p:spPr>
          <a:xfrm>
            <a:off x="6380645" y="1772076"/>
            <a:ext cx="2377054" cy="210833"/>
          </a:xfrm>
          <a:prstGeom prst="rect">
            <a:avLst/>
          </a:prstGeom>
          <a:solidFill>
            <a:srgbClr val="26A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latin typeface="游ゴシック" panose="020B0400000000000000" pitchFamily="50" charset="-128"/>
                <a:ea typeface="游ゴシック" panose="020B0400000000000000" pitchFamily="50" charset="-128"/>
              </a:rPr>
              <a:t>新 型 モ デ ル</a:t>
            </a:r>
            <a:endParaRPr kumimoji="1" lang="ja-JP" altLang="en-US" sz="1200" b="1" dirty="0">
              <a:solidFill>
                <a:schemeClr val="bg1"/>
              </a:solidFill>
              <a:latin typeface="游ゴシック" panose="020B0400000000000000" pitchFamily="50" charset="-128"/>
              <a:ea typeface="游ゴシック" panose="020B0400000000000000" pitchFamily="50" charset="-128"/>
            </a:endParaRPr>
          </a:p>
        </p:txBody>
      </p:sp>
      <p:sp>
        <p:nvSpPr>
          <p:cNvPr id="100" name="正方形/長方形 56"/>
          <p:cNvSpPr>
            <a:spLocks noChangeArrowheads="1"/>
          </p:cNvSpPr>
          <p:nvPr/>
        </p:nvSpPr>
        <p:spPr bwMode="auto">
          <a:xfrm>
            <a:off x="2874088" y="741077"/>
            <a:ext cx="4144963" cy="987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108000" tIns="72000" rIns="108000" bIns="72000" anchor="ctr"/>
          <a:lstStyle>
            <a:lvl1pPr defTabSz="957263">
              <a:defRPr kumimoji="1">
                <a:solidFill>
                  <a:schemeClr val="tx1"/>
                </a:solidFill>
                <a:latin typeface="Arial" panose="020B0604020202020204" pitchFamily="34" charset="0"/>
                <a:ea typeface="ＭＳ Ｐゴシック" panose="020B0600070205080204" pitchFamily="50" charset="-128"/>
              </a:defRPr>
            </a:lvl1pPr>
            <a:lvl2pPr marL="742950" indent="-285750" defTabSz="957263">
              <a:defRPr kumimoji="1">
                <a:solidFill>
                  <a:schemeClr val="tx1"/>
                </a:solidFill>
                <a:latin typeface="Arial" panose="020B0604020202020204" pitchFamily="34" charset="0"/>
                <a:ea typeface="ＭＳ Ｐゴシック" panose="020B0600070205080204" pitchFamily="50" charset="-128"/>
              </a:defRPr>
            </a:lvl2pPr>
            <a:lvl3pPr marL="1143000" indent="-228600" defTabSz="957263">
              <a:defRPr kumimoji="1">
                <a:solidFill>
                  <a:schemeClr val="tx1"/>
                </a:solidFill>
                <a:latin typeface="Arial" panose="020B0604020202020204" pitchFamily="34" charset="0"/>
                <a:ea typeface="ＭＳ Ｐゴシック" panose="020B0600070205080204" pitchFamily="50" charset="-128"/>
              </a:defRPr>
            </a:lvl3pPr>
            <a:lvl4pPr marL="1600200" indent="-228600" defTabSz="957263">
              <a:defRPr kumimoji="1">
                <a:solidFill>
                  <a:schemeClr val="tx1"/>
                </a:solidFill>
                <a:latin typeface="Arial" panose="020B0604020202020204" pitchFamily="34" charset="0"/>
                <a:ea typeface="ＭＳ Ｐゴシック" panose="020B0600070205080204" pitchFamily="50" charset="-128"/>
              </a:defRPr>
            </a:lvl4pPr>
            <a:lvl5pPr marL="2057400" indent="-228600" defTabSz="957263">
              <a:defRPr kumimoji="1">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0" lang="ja-JP" altLang="en-US" sz="2400" b="1" dirty="0">
                <a:solidFill>
                  <a:schemeClr val="tx1">
                    <a:lumMod val="65000"/>
                    <a:lumOff val="35000"/>
                  </a:schemeClr>
                </a:solidFill>
                <a:latin typeface="游ゴシック" panose="020B0400000000000000" pitchFamily="50" charset="-128"/>
                <a:ea typeface="游ゴシック" panose="020B0400000000000000" pitchFamily="50" charset="-128"/>
              </a:rPr>
              <a:t>日本</a:t>
            </a:r>
            <a:r>
              <a:rPr kumimoji="0" lang="ja-JP" altLang="en-US" sz="2400" b="1">
                <a:solidFill>
                  <a:schemeClr val="tx1">
                    <a:lumMod val="65000"/>
                    <a:lumOff val="35000"/>
                  </a:schemeClr>
                </a:solidFill>
                <a:latin typeface="游ゴシック" panose="020B0400000000000000" pitchFamily="50" charset="-128"/>
                <a:ea typeface="游ゴシック" panose="020B0400000000000000" pitchFamily="50" charset="-128"/>
              </a:rPr>
              <a:t>で唯一</a:t>
            </a:r>
            <a:endParaRPr kumimoji="0" lang="en-US" altLang="ja-JP" sz="24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lgn="ctr" eaLnBrk="1" hangingPunct="1"/>
            <a:r>
              <a:rPr kumimoji="0" lang="ja-JP" altLang="en-US" sz="3200" b="1">
                <a:solidFill>
                  <a:srgbClr val="FFA000"/>
                </a:solidFill>
                <a:latin typeface="游ゴシック" panose="020B0400000000000000" pitchFamily="50" charset="-128"/>
                <a:ea typeface="游ゴシック" panose="020B0400000000000000" pitchFamily="50" charset="-128"/>
              </a:rPr>
              <a:t>広告</a:t>
            </a:r>
            <a:r>
              <a:rPr kumimoji="0" lang="ja-JP" altLang="en-US" sz="2000" b="1">
                <a:solidFill>
                  <a:schemeClr val="tx1">
                    <a:lumMod val="65000"/>
                    <a:lumOff val="35000"/>
                  </a:schemeClr>
                </a:solidFill>
                <a:latin typeface="游ゴシック" panose="020B0400000000000000" pitchFamily="50" charset="-128"/>
                <a:ea typeface="游ゴシック" panose="020B0400000000000000" pitchFamily="50" charset="-128"/>
              </a:rPr>
              <a:t>付き</a:t>
            </a:r>
            <a:r>
              <a:rPr kumimoji="0" lang="ja-JP" altLang="en-US" sz="3200" b="1">
                <a:solidFill>
                  <a:srgbClr val="FFA000"/>
                </a:solidFill>
                <a:latin typeface="游ゴシック" panose="020B0400000000000000" pitchFamily="50" charset="-128"/>
                <a:ea typeface="游ゴシック" panose="020B0400000000000000" pitchFamily="50" charset="-128"/>
              </a:rPr>
              <a:t>電子番組表</a:t>
            </a:r>
            <a:r>
              <a:rPr kumimoji="0" lang="en-US" altLang="ja-JP" sz="3200" b="1" dirty="0">
                <a:solidFill>
                  <a:srgbClr val="FFA000"/>
                </a:solidFill>
                <a:latin typeface="游ゴシック" panose="020B0400000000000000" pitchFamily="50" charset="-128"/>
                <a:ea typeface="游ゴシック" panose="020B0400000000000000" pitchFamily="50" charset="-128"/>
              </a:rPr>
              <a:t>(EPG)</a:t>
            </a:r>
            <a:endParaRPr kumimoji="0" lang="ja-JP" altLang="en-US" sz="3200" b="1" dirty="0">
              <a:solidFill>
                <a:srgbClr val="FFA000"/>
              </a:solidFill>
              <a:latin typeface="游ゴシック" panose="020B0400000000000000" pitchFamily="50" charset="-128"/>
              <a:ea typeface="游ゴシック" panose="020B0400000000000000" pitchFamily="50" charset="-128"/>
            </a:endParaRPr>
          </a:p>
        </p:txBody>
      </p:sp>
      <p:grpSp>
        <p:nvGrpSpPr>
          <p:cNvPr id="105" name="グループ化 104"/>
          <p:cNvGrpSpPr/>
          <p:nvPr/>
        </p:nvGrpSpPr>
        <p:grpSpPr>
          <a:xfrm>
            <a:off x="1182243" y="6019843"/>
            <a:ext cx="2228203" cy="397932"/>
            <a:chOff x="1107444" y="3081338"/>
            <a:chExt cx="3262312" cy="582612"/>
          </a:xfrm>
        </p:grpSpPr>
        <p:pic>
          <p:nvPicPr>
            <p:cNvPr id="106" name="Picture 62" descr="クリックすると新しいウィンドウで開きます"/>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10756" y="3081338"/>
              <a:ext cx="1073150"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64" descr="クリックすると新しいウィンドウで開きます"/>
            <p:cNvPicPr>
              <a:picLocks noChangeAspect="1" noChangeArrowheads="1"/>
            </p:cNvPicPr>
            <p:nvPr/>
          </p:nvPicPr>
          <p:blipFill>
            <a:blip r:embed="rId8" cstate="print">
              <a:extLst>
                <a:ext uri="{28A0092B-C50C-407E-A947-70E740481C1C}">
                  <a14:useLocalDpi xmlns:a14="http://schemas.microsoft.com/office/drawing/2010/main" val="0"/>
                </a:ext>
              </a:extLst>
            </a:blip>
            <a:srcRect t="21632" b="52763"/>
            <a:stretch>
              <a:fillRect/>
            </a:stretch>
          </p:blipFill>
          <p:spPr bwMode="auto">
            <a:xfrm>
              <a:off x="1107444" y="3297238"/>
              <a:ext cx="9175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66" descr="クリックすると新しいウィンドウで開きます"/>
            <p:cNvPicPr>
              <a:picLocks noChangeAspect="1" noChangeArrowheads="1"/>
            </p:cNvPicPr>
            <p:nvPr/>
          </p:nvPicPr>
          <p:blipFill>
            <a:blip r:embed="rId9" cstate="print">
              <a:extLst>
                <a:ext uri="{28A0092B-C50C-407E-A947-70E740481C1C}">
                  <a14:useLocalDpi xmlns:a14="http://schemas.microsoft.com/office/drawing/2010/main" val="0"/>
                </a:ext>
              </a:extLst>
            </a:blip>
            <a:srcRect b="58752"/>
            <a:stretch>
              <a:fillRect/>
            </a:stretch>
          </p:blipFill>
          <p:spPr bwMode="auto">
            <a:xfrm>
              <a:off x="1950406" y="3314700"/>
              <a:ext cx="79692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68" descr="クリックすると新しいウィンドウで開きます"/>
            <p:cNvPicPr>
              <a:picLocks noChangeAspect="1" noChangeArrowheads="1"/>
            </p:cNvPicPr>
            <p:nvPr/>
          </p:nvPicPr>
          <p:blipFill>
            <a:blip r:embed="rId10">
              <a:extLst>
                <a:ext uri="{28A0092B-C50C-407E-A947-70E740481C1C}">
                  <a14:useLocalDpi xmlns:a14="http://schemas.microsoft.com/office/drawing/2010/main" val="0"/>
                </a:ext>
              </a:extLst>
            </a:blip>
            <a:srcRect t="14885" r="13924" b="41618"/>
            <a:stretch>
              <a:fillRect/>
            </a:stretch>
          </p:blipFill>
          <p:spPr bwMode="auto">
            <a:xfrm>
              <a:off x="2739394" y="3303588"/>
              <a:ext cx="81915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70" descr="クリックすると新しいウィンドウで開きます"/>
            <p:cNvPicPr>
              <a:picLocks noChangeAspect="1" noChangeArrowheads="1"/>
            </p:cNvPicPr>
            <p:nvPr/>
          </p:nvPicPr>
          <p:blipFill>
            <a:blip r:embed="rId11" cstate="print">
              <a:extLst>
                <a:ext uri="{28A0092B-C50C-407E-A947-70E740481C1C}">
                  <a14:useLocalDpi xmlns:a14="http://schemas.microsoft.com/office/drawing/2010/main" val="0"/>
                </a:ext>
              </a:extLst>
            </a:blip>
            <a:srcRect l="50000" t="35963" r="2206" b="15109"/>
            <a:stretch>
              <a:fillRect/>
            </a:stretch>
          </p:blipFill>
          <p:spPr bwMode="auto">
            <a:xfrm>
              <a:off x="1618619" y="3433763"/>
              <a:ext cx="6111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72" descr="クリックすると新しいウィンドウで開きます"/>
            <p:cNvPicPr>
              <a:picLocks noChangeAspect="1" noChangeArrowheads="1"/>
            </p:cNvPicPr>
            <p:nvPr/>
          </p:nvPicPr>
          <p:blipFill>
            <a:blip r:embed="rId12" cstate="print">
              <a:extLst>
                <a:ext uri="{28A0092B-C50C-407E-A947-70E740481C1C}">
                  <a14:useLocalDpi xmlns:a14="http://schemas.microsoft.com/office/drawing/2010/main" val="0"/>
                </a:ext>
              </a:extLst>
            </a:blip>
            <a:srcRect t="27975"/>
            <a:stretch>
              <a:fillRect/>
            </a:stretch>
          </p:blipFill>
          <p:spPr bwMode="auto">
            <a:xfrm>
              <a:off x="2455231" y="3484563"/>
              <a:ext cx="63658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74" descr="クリックすると新しいウィンドウで開きます"/>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90256" y="3492500"/>
              <a:ext cx="414338"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Picture 76" descr="クリックすると新しいウィンドウで開きます"/>
            <p:cNvPicPr>
              <a:picLocks noChangeAspect="1" noChangeArrowheads="1"/>
            </p:cNvPicPr>
            <p:nvPr/>
          </p:nvPicPr>
          <p:blipFill>
            <a:blip r:embed="rId14" cstate="print">
              <a:extLst>
                <a:ext uri="{28A0092B-C50C-407E-A947-70E740481C1C}">
                  <a14:useLocalDpi xmlns:a14="http://schemas.microsoft.com/office/drawing/2010/main" val="0"/>
                </a:ext>
              </a:extLst>
            </a:blip>
            <a:srcRect t="39207" b="46384"/>
            <a:stretch>
              <a:fillRect/>
            </a:stretch>
          </p:blipFill>
          <p:spPr bwMode="auto">
            <a:xfrm>
              <a:off x="3568069" y="3300413"/>
              <a:ext cx="801687"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9" name="正方形/長方形 53"/>
          <p:cNvSpPr>
            <a:spLocks noChangeArrowheads="1"/>
          </p:cNvSpPr>
          <p:nvPr/>
        </p:nvSpPr>
        <p:spPr bwMode="auto">
          <a:xfrm>
            <a:off x="7027835" y="6381440"/>
            <a:ext cx="1082675"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500" dirty="0">
                <a:solidFill>
                  <a:srgbClr val="404040"/>
                </a:solidFill>
                <a:latin typeface="游ゴシック" panose="020B0400000000000000" pitchFamily="50" charset="-128"/>
                <a:ea typeface="游ゴシック" panose="020B0400000000000000" pitchFamily="50" charset="-128"/>
              </a:rPr>
              <a:t>※</a:t>
            </a:r>
            <a:r>
              <a:rPr lang="ja-JP" altLang="en-US" sz="500" dirty="0">
                <a:solidFill>
                  <a:srgbClr val="404040"/>
                </a:solidFill>
                <a:latin typeface="游ゴシック" panose="020B0400000000000000" pitchFamily="50" charset="-128"/>
                <a:ea typeface="游ゴシック" panose="020B0400000000000000" pitchFamily="50" charset="-128"/>
              </a:rPr>
              <a:t>未対応の機種もございます。</a:t>
            </a:r>
            <a:endParaRPr lang="en-US" altLang="ja-JP" sz="500" dirty="0">
              <a:solidFill>
                <a:srgbClr val="404040"/>
              </a:solidFill>
              <a:latin typeface="游ゴシック" panose="020B0400000000000000" pitchFamily="50" charset="-128"/>
              <a:ea typeface="游ゴシック" panose="020B0400000000000000" pitchFamily="50" charset="-128"/>
            </a:endParaRPr>
          </a:p>
        </p:txBody>
      </p:sp>
      <p:grpSp>
        <p:nvGrpSpPr>
          <p:cNvPr id="17" name="グループ化 16"/>
          <p:cNvGrpSpPr/>
          <p:nvPr/>
        </p:nvGrpSpPr>
        <p:grpSpPr>
          <a:xfrm>
            <a:off x="6743490" y="5970660"/>
            <a:ext cx="1651364" cy="395516"/>
            <a:chOff x="3546027" y="5512871"/>
            <a:chExt cx="2417762" cy="579076"/>
          </a:xfrm>
        </p:grpSpPr>
        <p:pic>
          <p:nvPicPr>
            <p:cNvPr id="119" name="Picture 78" descr="クリックすると新しいウィンドウで開きます"/>
            <p:cNvPicPr>
              <a:picLocks noChangeAspect="1" noChangeArrowheads="1"/>
            </p:cNvPicPr>
            <p:nvPr/>
          </p:nvPicPr>
          <p:blipFill>
            <a:blip r:embed="rId15" cstate="print">
              <a:extLst>
                <a:ext uri="{28A0092B-C50C-407E-A947-70E740481C1C}">
                  <a14:useLocalDpi xmlns:a14="http://schemas.microsoft.com/office/drawing/2010/main" val="0"/>
                </a:ext>
              </a:extLst>
            </a:blip>
            <a:srcRect t="41498" b="39001"/>
            <a:stretch>
              <a:fillRect/>
            </a:stretch>
          </p:blipFill>
          <p:spPr bwMode="auto">
            <a:xfrm>
              <a:off x="4484239" y="5762108"/>
              <a:ext cx="73501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1"/>
            <p:cNvGrpSpPr/>
            <p:nvPr/>
          </p:nvGrpSpPr>
          <p:grpSpPr>
            <a:xfrm>
              <a:off x="3546027" y="5512871"/>
              <a:ext cx="2417762" cy="579076"/>
              <a:chOff x="5705027" y="5512871"/>
              <a:chExt cx="2417762" cy="579076"/>
            </a:xfrm>
          </p:grpSpPr>
          <p:pic>
            <p:nvPicPr>
              <p:cNvPr id="115" name="Picture 62" descr="クリックすると新しいウィンドウで開きます"/>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57502" y="5512871"/>
                <a:ext cx="1073150"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Picture 64" descr="クリックすると新しいウィンドウで開きます"/>
              <p:cNvPicPr>
                <a:picLocks noChangeAspect="1" noChangeArrowheads="1"/>
              </p:cNvPicPr>
              <p:nvPr/>
            </p:nvPicPr>
            <p:blipFill>
              <a:blip r:embed="rId8" cstate="print">
                <a:extLst>
                  <a:ext uri="{28A0092B-C50C-407E-A947-70E740481C1C}">
                    <a14:useLocalDpi xmlns:a14="http://schemas.microsoft.com/office/drawing/2010/main" val="0"/>
                  </a:ext>
                </a:extLst>
              </a:blip>
              <a:srcRect t="21632" b="52763"/>
              <a:stretch>
                <a:fillRect/>
              </a:stretch>
            </p:blipFill>
            <p:spPr bwMode="auto">
              <a:xfrm>
                <a:off x="5705027" y="5746233"/>
                <a:ext cx="9175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Picture 70" descr="クリックすると新しいウィンドウで開きます"/>
              <p:cNvPicPr>
                <a:picLocks noChangeAspect="1" noChangeArrowheads="1"/>
              </p:cNvPicPr>
              <p:nvPr/>
            </p:nvPicPr>
            <p:blipFill>
              <a:blip r:embed="rId16" cstate="print">
                <a:extLst>
                  <a:ext uri="{28A0092B-C50C-407E-A947-70E740481C1C}">
                    <a14:useLocalDpi xmlns:a14="http://schemas.microsoft.com/office/drawing/2010/main" val="0"/>
                  </a:ext>
                </a:extLst>
              </a:blip>
              <a:srcRect l="50000" t="35963" r="2206" b="15109"/>
              <a:stretch>
                <a:fillRect/>
              </a:stretch>
            </p:blipFill>
            <p:spPr bwMode="auto">
              <a:xfrm>
                <a:off x="7513189" y="5690671"/>
                <a:ext cx="6096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 name="Picture 74" descr="クリックすると新しいウィンドウで開きます"/>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980045" y="5971999"/>
                <a:ext cx="414338" cy="112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Picture 66" descr="クリックすると新しいウィンドウで開きます"/>
              <p:cNvPicPr>
                <a:picLocks noChangeAspect="1" noChangeArrowheads="1"/>
              </p:cNvPicPr>
              <p:nvPr/>
            </p:nvPicPr>
            <p:blipFill>
              <a:blip r:embed="rId9" cstate="print">
                <a:extLst>
                  <a:ext uri="{28A0092B-C50C-407E-A947-70E740481C1C}">
                    <a14:useLocalDpi xmlns:a14="http://schemas.microsoft.com/office/drawing/2010/main" val="0"/>
                  </a:ext>
                </a:extLst>
              </a:blip>
              <a:srcRect b="58752"/>
              <a:stretch>
                <a:fillRect/>
              </a:stretch>
            </p:blipFill>
            <p:spPr bwMode="auto">
              <a:xfrm>
                <a:off x="6461183" y="5964947"/>
                <a:ext cx="79692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www.maxell.com/maxellcom/images/bodyImgs/maxell_logo_red.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324909" y="5958999"/>
                <a:ext cx="430791" cy="104393"/>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89" name="タイトル 2"/>
          <p:cNvSpPr>
            <a:spLocks noGrp="1"/>
          </p:cNvSpPr>
          <p:nvPr>
            <p:ph type="title"/>
          </p:nvPr>
        </p:nvSpPr>
        <p:spPr>
          <a:xfrm>
            <a:off x="272753" y="252543"/>
            <a:ext cx="8432482" cy="307970"/>
          </a:xfrm>
        </p:spPr>
        <p:txBody>
          <a:bodyPr/>
          <a:lstStyle/>
          <a:p>
            <a:r>
              <a:rPr lang="ja-JP" altLang="en-US" sz="2400" dirty="0"/>
              <a:t>放送型</a:t>
            </a:r>
            <a:r>
              <a:rPr lang="en-US" altLang="ja-JP" sz="2400" dirty="0"/>
              <a:t>G</a:t>
            </a:r>
            <a:r>
              <a:rPr lang="ja-JP" altLang="en-US" sz="2400" dirty="0"/>
              <a:t>ガイド広告とは</a:t>
            </a:r>
            <a:endParaRPr kumimoji="1" lang="ja-JP" altLang="en-US" sz="2400" dirty="0"/>
          </a:p>
        </p:txBody>
      </p:sp>
      <p:sp>
        <p:nvSpPr>
          <p:cNvPr id="88" name="正方形/長方形 87"/>
          <p:cNvSpPr/>
          <p:nvPr/>
        </p:nvSpPr>
        <p:spPr>
          <a:xfrm>
            <a:off x="3354940" y="4271158"/>
            <a:ext cx="3201163" cy="1261884"/>
          </a:xfrm>
          <a:prstGeom prst="rect">
            <a:avLst/>
          </a:prstGeom>
        </p:spPr>
        <p:txBody>
          <a:bodyPr wrap="square">
            <a:spAutoFit/>
          </a:bodyPr>
          <a:lstStyle/>
          <a:p>
            <a:pPr algn="ctr">
              <a:defRPr/>
            </a:pPr>
            <a:r>
              <a:rPr lang="ja-JP" altLang="en-US" dirty="0">
                <a:latin typeface="游ゴシック" panose="020B0400000000000000" pitchFamily="50" charset="-128"/>
                <a:ea typeface="游ゴシック" panose="020B0400000000000000" pitchFamily="50" charset="-128"/>
              </a:rPr>
              <a:t>１回の出稿で</a:t>
            </a:r>
            <a:endParaRPr lang="en-US" altLang="ja-JP" dirty="0">
              <a:latin typeface="游ゴシック" panose="020B0400000000000000" pitchFamily="50" charset="-128"/>
              <a:ea typeface="游ゴシック" panose="020B0400000000000000" pitchFamily="50" charset="-128"/>
            </a:endParaRPr>
          </a:p>
          <a:p>
            <a:pPr algn="ctr">
              <a:defRPr/>
            </a:pPr>
            <a:r>
              <a:rPr lang="ja-JP" altLang="en-US" sz="2000" b="1" dirty="0">
                <a:latin typeface="游ゴシック" panose="020B0400000000000000" pitchFamily="50" charset="-128"/>
                <a:ea typeface="游ゴシック" panose="020B0400000000000000" pitchFamily="50" charset="-128"/>
              </a:rPr>
              <a:t>・従来型モデル</a:t>
            </a:r>
            <a:endParaRPr lang="en-US" altLang="ja-JP" sz="2000" b="1" dirty="0">
              <a:latin typeface="游ゴシック" panose="020B0400000000000000" pitchFamily="50" charset="-128"/>
              <a:ea typeface="游ゴシック" panose="020B0400000000000000" pitchFamily="50" charset="-128"/>
            </a:endParaRPr>
          </a:p>
          <a:p>
            <a:pPr algn="ctr">
              <a:defRPr/>
            </a:pPr>
            <a:r>
              <a:rPr lang="ja-JP" altLang="en-US" sz="2000" b="1" dirty="0">
                <a:latin typeface="游ゴシック" panose="020B0400000000000000" pitchFamily="50" charset="-128"/>
                <a:ea typeface="游ゴシック" panose="020B0400000000000000" pitchFamily="50" charset="-128"/>
              </a:rPr>
              <a:t>・新型モデル</a:t>
            </a:r>
            <a:endParaRPr lang="en-US" altLang="ja-JP" sz="2000" b="1" dirty="0">
              <a:latin typeface="游ゴシック" panose="020B0400000000000000" pitchFamily="50" charset="-128"/>
              <a:ea typeface="游ゴシック" panose="020B0400000000000000" pitchFamily="50" charset="-128"/>
            </a:endParaRPr>
          </a:p>
          <a:p>
            <a:pPr algn="ctr">
              <a:defRPr/>
            </a:pPr>
            <a:r>
              <a:rPr lang="ja-JP" altLang="en-US" b="1" dirty="0">
                <a:latin typeface="游ゴシック" panose="020B0400000000000000" pitchFamily="50" charset="-128"/>
                <a:ea typeface="游ゴシック" panose="020B0400000000000000" pitchFamily="50" charset="-128"/>
              </a:rPr>
              <a:t>　　</a:t>
            </a:r>
            <a:r>
              <a:rPr lang="ja-JP" altLang="en-US" dirty="0">
                <a:latin typeface="游ゴシック" panose="020B0400000000000000" pitchFamily="50" charset="-128"/>
                <a:ea typeface="游ゴシック" panose="020B0400000000000000" pitchFamily="50" charset="-128"/>
              </a:rPr>
              <a:t>に掲載されます。</a:t>
            </a:r>
          </a:p>
        </p:txBody>
      </p:sp>
      <p:sp>
        <p:nvSpPr>
          <p:cNvPr id="90" name="フッター プレースホルダー 4">
            <a:extLst>
              <a:ext uri="{FF2B5EF4-FFF2-40B4-BE49-F238E27FC236}">
                <a16:creationId xmlns:a16="http://schemas.microsoft.com/office/drawing/2014/main" id="{80DF9C89-F838-4E75-8E60-3D09CA6E4FCE}"/>
              </a:ext>
            </a:extLst>
          </p:cNvPr>
          <p:cNvSpPr txBox="1">
            <a:spLocks/>
          </p:cNvSpPr>
          <p:nvPr/>
        </p:nvSpPr>
        <p:spPr>
          <a:xfrm>
            <a:off x="3817620" y="6699253"/>
            <a:ext cx="2269808" cy="131003"/>
          </a:xfrm>
          <a:prstGeom prst="rect">
            <a:avLst/>
          </a:prstGeom>
        </p:spPr>
        <p:txBody>
          <a:bodyPr vert="horz" lIns="91440" tIns="45720" rIns="91440" bIns="45720" rtlCol="0" anchor="ctr"/>
          <a:lstStyle>
            <a:defPPr>
              <a:defRPr lang="ja-JP"/>
            </a:defPPr>
            <a:lvl1pPr marL="0" algn="ctr" defTabSz="914400" rtl="0" eaLnBrk="1" latinLnBrk="0" hangingPunct="1">
              <a:defRPr kumimoji="1" sz="975" kern="1200">
                <a:solidFill>
                  <a:schemeClr val="bg1"/>
                </a:solidFill>
                <a:latin typeface="游ゴシック" panose="020B0400000000000000" pitchFamily="50" charset="-128"/>
                <a:ea typeface="游ゴシック" panose="020B0400000000000000"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a:t>©IPG Inc. All Rights Reserved</a:t>
            </a:r>
            <a:endParaRPr lang="ja-JP" altLang="en-US" dirty="0"/>
          </a:p>
        </p:txBody>
      </p:sp>
    </p:spTree>
    <p:extLst>
      <p:ext uri="{BB962C8B-B14F-4D97-AF65-F5344CB8AC3E}">
        <p14:creationId xmlns:p14="http://schemas.microsoft.com/office/powerpoint/2010/main" val="3208276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7C214D5-0C5C-464A-A271-8499D9CC9735}"/>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4</a:t>
            </a:fld>
            <a:endParaRPr lang="ja-JP" altLang="en-US" dirty="0"/>
          </a:p>
        </p:txBody>
      </p:sp>
      <p:sp>
        <p:nvSpPr>
          <p:cNvPr id="5" name="フッター プレースホルダー 4">
            <a:extLst>
              <a:ext uri="{FF2B5EF4-FFF2-40B4-BE49-F238E27FC236}">
                <a16:creationId xmlns:a16="http://schemas.microsoft.com/office/drawing/2014/main" id="{BE94FED8-CA6B-4BFC-A991-9F117019355A}"/>
              </a:ext>
            </a:extLst>
          </p:cNvPr>
          <p:cNvSpPr>
            <a:spLocks noGrp="1"/>
          </p:cNvSpPr>
          <p:nvPr>
            <p:ph type="ftr" sz="quarter" idx="3"/>
          </p:nvPr>
        </p:nvSpPr>
        <p:spPr/>
        <p:txBody>
          <a:bodyPr/>
          <a:lstStyle/>
          <a:p>
            <a:r>
              <a:rPr lang="en-US" altLang="ja-JP"/>
              <a:t>©IPG Inc. All Rights Reserved</a:t>
            </a:r>
            <a:endParaRPr lang="ja-JP" altLang="en-US" dirty="0"/>
          </a:p>
        </p:txBody>
      </p:sp>
      <p:sp>
        <p:nvSpPr>
          <p:cNvPr id="6" name="正方形/長方形 5">
            <a:extLst>
              <a:ext uri="{FF2B5EF4-FFF2-40B4-BE49-F238E27FC236}">
                <a16:creationId xmlns:a16="http://schemas.microsoft.com/office/drawing/2014/main" id="{5E155C46-B3D7-4ECE-9A8D-63B7268F89CD}"/>
              </a:ext>
            </a:extLst>
          </p:cNvPr>
          <p:cNvSpPr/>
          <p:nvPr/>
        </p:nvSpPr>
        <p:spPr>
          <a:xfrm>
            <a:off x="2648330" y="2028307"/>
            <a:ext cx="2054852" cy="830997"/>
          </a:xfrm>
          <a:prstGeom prst="rect">
            <a:avLst/>
          </a:prstGeom>
        </p:spPr>
        <p:txBody>
          <a:bodyPr wrap="square">
            <a:spAutoFit/>
          </a:bodyPr>
          <a:lstStyle/>
          <a:p>
            <a:pPr>
              <a:defRPr/>
            </a:pPr>
            <a:r>
              <a:rPr lang="ja-JP" altLang="en-US" sz="1200" b="1" dirty="0">
                <a:latin typeface="游ゴシック" panose="020B0400000000000000" pitchFamily="50" charset="-128"/>
                <a:ea typeface="游ゴシック" panose="020B0400000000000000" pitchFamily="50" charset="-128"/>
              </a:rPr>
              <a:t>総利用世帯数</a:t>
            </a:r>
            <a:endParaRPr lang="en-US" altLang="ja-JP" sz="1200" b="1" dirty="0">
              <a:latin typeface="游ゴシック" panose="020B0400000000000000" pitchFamily="50" charset="-128"/>
              <a:ea typeface="游ゴシック" panose="020B0400000000000000" pitchFamily="50" charset="-128"/>
            </a:endParaRPr>
          </a:p>
          <a:p>
            <a:pPr>
              <a:defRPr/>
            </a:pPr>
            <a:r>
              <a:rPr lang="ja-JP" altLang="en-US" sz="1200" b="1" dirty="0">
                <a:latin typeface="游ゴシック" panose="020B0400000000000000" pitchFamily="50" charset="-128"/>
                <a:ea typeface="游ゴシック" panose="020B0400000000000000" pitchFamily="50" charset="-128"/>
              </a:rPr>
              <a:t>約</a:t>
            </a:r>
            <a:r>
              <a:rPr lang="en-US" altLang="ja-JP" sz="3600" b="1" dirty="0">
                <a:latin typeface="游ゴシック" panose="020B0400000000000000" pitchFamily="50" charset="-128"/>
                <a:ea typeface="游ゴシック" panose="020B0400000000000000" pitchFamily="50" charset="-128"/>
              </a:rPr>
              <a:t>1,200</a:t>
            </a:r>
            <a:r>
              <a:rPr lang="ja-JP" altLang="en-US" sz="1200" b="1" dirty="0">
                <a:latin typeface="游ゴシック" panose="020B0400000000000000" pitchFamily="50" charset="-128"/>
                <a:ea typeface="游ゴシック" panose="020B0400000000000000" pitchFamily="50" charset="-128"/>
              </a:rPr>
              <a:t>万世帯</a:t>
            </a:r>
            <a:endParaRPr lang="ja-JP" altLang="en-US" sz="4000" b="1" dirty="0">
              <a:latin typeface="游ゴシック" panose="020B0400000000000000" pitchFamily="50" charset="-128"/>
              <a:ea typeface="游ゴシック" panose="020B0400000000000000" pitchFamily="50" charset="-128"/>
            </a:endParaRPr>
          </a:p>
        </p:txBody>
      </p:sp>
      <p:graphicFrame>
        <p:nvGraphicFramePr>
          <p:cNvPr id="7" name="グラフ 6">
            <a:extLst>
              <a:ext uri="{FF2B5EF4-FFF2-40B4-BE49-F238E27FC236}">
                <a16:creationId xmlns:a16="http://schemas.microsoft.com/office/drawing/2014/main" id="{F18F3958-92D5-4EC7-BF52-32C91D3B9DC6}"/>
              </a:ext>
            </a:extLst>
          </p:cNvPr>
          <p:cNvGraphicFramePr>
            <a:graphicFrameLocks/>
          </p:cNvGraphicFramePr>
          <p:nvPr>
            <p:extLst/>
          </p:nvPr>
        </p:nvGraphicFramePr>
        <p:xfrm>
          <a:off x="-627966" y="3567407"/>
          <a:ext cx="5003420" cy="3192809"/>
        </p:xfrm>
        <a:graphic>
          <a:graphicData uri="http://schemas.openxmlformats.org/drawingml/2006/chart">
            <c:chart xmlns:c="http://schemas.openxmlformats.org/drawingml/2006/chart" xmlns:r="http://schemas.openxmlformats.org/officeDocument/2006/relationships" r:id="rId2"/>
          </a:graphicData>
        </a:graphic>
      </p:graphicFrame>
      <p:pic>
        <p:nvPicPr>
          <p:cNvPr id="8" name="グラフィックス 7" descr="グループ">
            <a:extLst>
              <a:ext uri="{FF2B5EF4-FFF2-40B4-BE49-F238E27FC236}">
                <a16:creationId xmlns:a16="http://schemas.microsoft.com/office/drawing/2014/main" id="{1D3586DD-74EA-4522-A0AC-A6A545F104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63575" y="2951289"/>
            <a:ext cx="2712793" cy="2712793"/>
          </a:xfrm>
          <a:prstGeom prst="rect">
            <a:avLst/>
          </a:prstGeom>
        </p:spPr>
      </p:pic>
      <p:sp>
        <p:nvSpPr>
          <p:cNvPr id="10" name="正方形/長方形 9">
            <a:extLst>
              <a:ext uri="{FF2B5EF4-FFF2-40B4-BE49-F238E27FC236}">
                <a16:creationId xmlns:a16="http://schemas.microsoft.com/office/drawing/2014/main" id="{5BF1F05B-B484-4668-8C4B-712D6A9440BC}"/>
              </a:ext>
            </a:extLst>
          </p:cNvPr>
          <p:cNvSpPr/>
          <p:nvPr/>
        </p:nvSpPr>
        <p:spPr>
          <a:xfrm>
            <a:off x="896486" y="3168042"/>
            <a:ext cx="1875657" cy="307777"/>
          </a:xfrm>
          <a:prstGeom prst="rect">
            <a:avLst/>
          </a:prstGeom>
        </p:spPr>
        <p:txBody>
          <a:bodyPr wrap="square">
            <a:spAutoFit/>
          </a:bodyPr>
          <a:lstStyle/>
          <a:p>
            <a:pPr>
              <a:defRPr/>
            </a:pPr>
            <a:r>
              <a:rPr lang="ja-JP" altLang="en-US" sz="1400" b="1" dirty="0">
                <a:latin typeface="游ゴシック" panose="020B0400000000000000" pitchFamily="50" charset="-128"/>
                <a:ea typeface="游ゴシック" panose="020B0400000000000000" pitchFamily="50" charset="-128"/>
              </a:rPr>
              <a:t>ユーザーデモグラ</a:t>
            </a:r>
          </a:p>
        </p:txBody>
      </p:sp>
      <p:cxnSp>
        <p:nvCxnSpPr>
          <p:cNvPr id="11" name="直線コネクタ 10">
            <a:extLst>
              <a:ext uri="{FF2B5EF4-FFF2-40B4-BE49-F238E27FC236}">
                <a16:creationId xmlns:a16="http://schemas.microsoft.com/office/drawing/2014/main" id="{4F703B5A-03B1-4009-B106-2C96A27EB219}"/>
              </a:ext>
            </a:extLst>
          </p:cNvPr>
          <p:cNvCxnSpPr/>
          <p:nvPr/>
        </p:nvCxnSpPr>
        <p:spPr>
          <a:xfrm flipV="1">
            <a:off x="619942" y="3499451"/>
            <a:ext cx="2311034" cy="11529"/>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2" name="Picture 14" descr="「三角 アイコン」の画像検索結果">
            <a:extLst>
              <a:ext uri="{FF2B5EF4-FFF2-40B4-BE49-F238E27FC236}">
                <a16:creationId xmlns:a16="http://schemas.microsoft.com/office/drawing/2014/main" id="{5B6F9B3C-2163-4CA1-B93C-38C3E78B8564}"/>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a:off x="652433" y="3173187"/>
            <a:ext cx="256732" cy="256732"/>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a:extLst>
              <a:ext uri="{FF2B5EF4-FFF2-40B4-BE49-F238E27FC236}">
                <a16:creationId xmlns:a16="http://schemas.microsoft.com/office/drawing/2014/main" id="{5516CEB9-CB1F-489A-889B-8ADA69217265}"/>
              </a:ext>
            </a:extLst>
          </p:cNvPr>
          <p:cNvSpPr/>
          <p:nvPr/>
        </p:nvSpPr>
        <p:spPr>
          <a:xfrm>
            <a:off x="7078133" y="3160580"/>
            <a:ext cx="1875657" cy="307777"/>
          </a:xfrm>
          <a:prstGeom prst="rect">
            <a:avLst/>
          </a:prstGeom>
        </p:spPr>
        <p:txBody>
          <a:bodyPr wrap="square">
            <a:spAutoFit/>
          </a:bodyPr>
          <a:lstStyle/>
          <a:p>
            <a:pPr>
              <a:defRPr/>
            </a:pPr>
            <a:r>
              <a:rPr lang="ja-JP" altLang="en-US" sz="1400" b="1" dirty="0">
                <a:latin typeface="游ゴシック" panose="020B0400000000000000" pitchFamily="50" charset="-128"/>
                <a:ea typeface="游ゴシック" panose="020B0400000000000000" pitchFamily="50" charset="-128"/>
              </a:rPr>
              <a:t>ユーザー居住地</a:t>
            </a:r>
          </a:p>
        </p:txBody>
      </p:sp>
      <p:cxnSp>
        <p:nvCxnSpPr>
          <p:cNvPr id="14" name="直線コネクタ 13">
            <a:extLst>
              <a:ext uri="{FF2B5EF4-FFF2-40B4-BE49-F238E27FC236}">
                <a16:creationId xmlns:a16="http://schemas.microsoft.com/office/drawing/2014/main" id="{D42B81BF-EA1F-4B12-A214-F97E611CFDAE}"/>
              </a:ext>
            </a:extLst>
          </p:cNvPr>
          <p:cNvCxnSpPr/>
          <p:nvPr/>
        </p:nvCxnSpPr>
        <p:spPr>
          <a:xfrm flipV="1">
            <a:off x="6793698" y="3499451"/>
            <a:ext cx="2311034" cy="11529"/>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5" name="Picture 14" descr="「三角 アイコン」の画像検索結果">
            <a:extLst>
              <a:ext uri="{FF2B5EF4-FFF2-40B4-BE49-F238E27FC236}">
                <a16:creationId xmlns:a16="http://schemas.microsoft.com/office/drawing/2014/main" id="{0181BAF5-2F9C-4C22-89CE-EF4AA042B203}"/>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a:off x="6856501" y="3173187"/>
            <a:ext cx="256732" cy="2567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三角 アイコン」の画像検索結果">
            <a:extLst>
              <a:ext uri="{FF2B5EF4-FFF2-40B4-BE49-F238E27FC236}">
                <a16:creationId xmlns:a16="http://schemas.microsoft.com/office/drawing/2014/main" id="{F2D0B55C-0D17-4CBF-9FBE-81CA5C9FFDA7}"/>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a:off x="5391291" y="1224561"/>
            <a:ext cx="256732" cy="256732"/>
          </a:xfrm>
          <a:prstGeom prst="rect">
            <a:avLst/>
          </a:prstGeom>
          <a:noFill/>
          <a:extLst>
            <a:ext uri="{909E8E84-426E-40DD-AFC4-6F175D3DCCD1}">
              <a14:hiddenFill xmlns:a14="http://schemas.microsoft.com/office/drawing/2010/main">
                <a:solidFill>
                  <a:srgbClr val="FFFFFF"/>
                </a:solidFill>
              </a14:hiddenFill>
            </a:ext>
          </a:extLst>
        </p:spPr>
      </p:pic>
      <p:sp>
        <p:nvSpPr>
          <p:cNvPr id="38" name="正方形/長方形 37">
            <a:extLst>
              <a:ext uri="{FF2B5EF4-FFF2-40B4-BE49-F238E27FC236}">
                <a16:creationId xmlns:a16="http://schemas.microsoft.com/office/drawing/2014/main" id="{4C615347-85E7-4C87-9776-272F8F06ACBF}"/>
              </a:ext>
            </a:extLst>
          </p:cNvPr>
          <p:cNvSpPr/>
          <p:nvPr/>
        </p:nvSpPr>
        <p:spPr>
          <a:xfrm>
            <a:off x="7635945" y="2028307"/>
            <a:ext cx="1441420" cy="830997"/>
          </a:xfrm>
          <a:prstGeom prst="rect">
            <a:avLst/>
          </a:prstGeom>
        </p:spPr>
        <p:txBody>
          <a:bodyPr wrap="square">
            <a:spAutoFit/>
          </a:bodyPr>
          <a:lstStyle/>
          <a:p>
            <a:pPr lvl="0">
              <a:defRPr/>
            </a:pPr>
            <a:r>
              <a:rPr lang="ja-JP" altLang="en-US" sz="1200" b="1" dirty="0">
                <a:solidFill>
                  <a:prstClr val="black"/>
                </a:solidFill>
                <a:latin typeface="游ゴシック" panose="020B0400000000000000" pitchFamily="50" charset="-128"/>
                <a:ea typeface="游ゴシック" panose="020B0400000000000000" pitchFamily="50" charset="-128"/>
              </a:rPr>
              <a:t>番組表滞在秒数　</a:t>
            </a:r>
            <a:endParaRPr lang="en-US" altLang="ja-JP" sz="2400" b="1" dirty="0">
              <a:latin typeface="游ゴシック" panose="020B0400000000000000" pitchFamily="50" charset="-128"/>
              <a:ea typeface="游ゴシック" panose="020B0400000000000000" pitchFamily="50" charset="-128"/>
            </a:endParaRPr>
          </a:p>
          <a:p>
            <a:pPr>
              <a:defRPr/>
            </a:pPr>
            <a:r>
              <a:rPr lang="ja-JP" altLang="en-US" sz="2400" b="1" dirty="0">
                <a:latin typeface="游ゴシック" panose="020B0400000000000000" pitchFamily="50" charset="-128"/>
                <a:ea typeface="游ゴシック" panose="020B0400000000000000" pitchFamily="50" charset="-128"/>
              </a:rPr>
              <a:t>約</a:t>
            </a:r>
            <a:r>
              <a:rPr lang="en-US" altLang="ja-JP" sz="3600" b="1" dirty="0">
                <a:latin typeface="游ゴシック" panose="020B0400000000000000" pitchFamily="50" charset="-128"/>
                <a:ea typeface="游ゴシック" panose="020B0400000000000000" pitchFamily="50" charset="-128"/>
              </a:rPr>
              <a:t>64</a:t>
            </a:r>
            <a:r>
              <a:rPr lang="ja-JP" altLang="en-US" sz="2800" b="1" dirty="0">
                <a:latin typeface="游ゴシック" panose="020B0400000000000000" pitchFamily="50" charset="-128"/>
                <a:ea typeface="游ゴシック" panose="020B0400000000000000" pitchFamily="50" charset="-128"/>
              </a:rPr>
              <a:t>秒</a:t>
            </a:r>
            <a:endParaRPr lang="ja-JP" altLang="en-US" sz="3600" b="1" dirty="0">
              <a:latin typeface="游ゴシック" panose="020B0400000000000000" pitchFamily="50" charset="-128"/>
              <a:ea typeface="游ゴシック" panose="020B0400000000000000" pitchFamily="50" charset="-128"/>
            </a:endParaRPr>
          </a:p>
        </p:txBody>
      </p:sp>
      <p:sp>
        <p:nvSpPr>
          <p:cNvPr id="39" name="正方形/長方形 38">
            <a:extLst>
              <a:ext uri="{FF2B5EF4-FFF2-40B4-BE49-F238E27FC236}">
                <a16:creationId xmlns:a16="http://schemas.microsoft.com/office/drawing/2014/main" id="{B5179408-0D79-4547-A4FA-B34C3F25BDEC}"/>
              </a:ext>
            </a:extLst>
          </p:cNvPr>
          <p:cNvSpPr/>
          <p:nvPr/>
        </p:nvSpPr>
        <p:spPr>
          <a:xfrm>
            <a:off x="5432283" y="2028307"/>
            <a:ext cx="2251045" cy="830997"/>
          </a:xfrm>
          <a:prstGeom prst="rect">
            <a:avLst/>
          </a:prstGeom>
        </p:spPr>
        <p:txBody>
          <a:bodyPr wrap="square">
            <a:spAutoFit/>
          </a:bodyPr>
          <a:lstStyle/>
          <a:p>
            <a:pPr lvl="0">
              <a:defRPr/>
            </a:pPr>
            <a:r>
              <a:rPr lang="en-US" altLang="ja-JP" sz="1200" b="1" dirty="0">
                <a:solidFill>
                  <a:prstClr val="black"/>
                </a:solidFill>
                <a:latin typeface="游ゴシック" panose="020B0400000000000000" pitchFamily="50" charset="-128"/>
                <a:ea typeface="游ゴシック" panose="020B0400000000000000" pitchFamily="50" charset="-128"/>
              </a:rPr>
              <a:t>1</a:t>
            </a:r>
            <a:r>
              <a:rPr lang="ja-JP" altLang="en-US" sz="1200" b="1" dirty="0">
                <a:solidFill>
                  <a:prstClr val="black"/>
                </a:solidFill>
                <a:latin typeface="游ゴシック" panose="020B0400000000000000" pitchFamily="50" charset="-128"/>
                <a:ea typeface="游ゴシック" panose="020B0400000000000000" pitchFamily="50" charset="-128"/>
              </a:rPr>
              <a:t>日の番組表平均起動回数　</a:t>
            </a:r>
            <a:endParaRPr lang="en-US" altLang="ja-JP" sz="2400" b="1" dirty="0">
              <a:latin typeface="游ゴシック" panose="020B0400000000000000" pitchFamily="50" charset="-128"/>
              <a:ea typeface="游ゴシック" panose="020B0400000000000000" pitchFamily="50" charset="-128"/>
            </a:endParaRPr>
          </a:p>
          <a:p>
            <a:pPr>
              <a:defRPr/>
            </a:pPr>
            <a:r>
              <a:rPr lang="ja-JP" altLang="en-US" sz="2400" b="1" dirty="0">
                <a:latin typeface="游ゴシック" panose="020B0400000000000000" pitchFamily="50" charset="-128"/>
                <a:ea typeface="游ゴシック" panose="020B0400000000000000" pitchFamily="50" charset="-128"/>
              </a:rPr>
              <a:t>約</a:t>
            </a:r>
            <a:r>
              <a:rPr lang="en-US" altLang="ja-JP" sz="3600" b="1" dirty="0">
                <a:latin typeface="游ゴシック" panose="020B0400000000000000" pitchFamily="50" charset="-128"/>
                <a:ea typeface="游ゴシック" panose="020B0400000000000000" pitchFamily="50" charset="-128"/>
              </a:rPr>
              <a:t>2.3</a:t>
            </a:r>
            <a:r>
              <a:rPr lang="ja-JP" altLang="en-US" sz="2800" b="1" dirty="0">
                <a:latin typeface="游ゴシック" panose="020B0400000000000000" pitchFamily="50" charset="-128"/>
                <a:ea typeface="游ゴシック" panose="020B0400000000000000" pitchFamily="50" charset="-128"/>
              </a:rPr>
              <a:t>回</a:t>
            </a:r>
            <a:endParaRPr lang="ja-JP" altLang="en-US" sz="3600" b="1" dirty="0">
              <a:latin typeface="游ゴシック" panose="020B0400000000000000" pitchFamily="50" charset="-128"/>
              <a:ea typeface="游ゴシック" panose="020B0400000000000000" pitchFamily="50" charset="-128"/>
            </a:endParaRPr>
          </a:p>
        </p:txBody>
      </p:sp>
      <p:sp>
        <p:nvSpPr>
          <p:cNvPr id="40" name="正方形/長方形 39">
            <a:extLst>
              <a:ext uri="{FF2B5EF4-FFF2-40B4-BE49-F238E27FC236}">
                <a16:creationId xmlns:a16="http://schemas.microsoft.com/office/drawing/2014/main" id="{9088146D-15CB-46AA-93A2-6E68CDF23E37}"/>
              </a:ext>
            </a:extLst>
          </p:cNvPr>
          <p:cNvSpPr/>
          <p:nvPr/>
        </p:nvSpPr>
        <p:spPr>
          <a:xfrm>
            <a:off x="595545" y="3540187"/>
            <a:ext cx="2556399" cy="307777"/>
          </a:xfrm>
          <a:prstGeom prst="rect">
            <a:avLst/>
          </a:prstGeom>
        </p:spPr>
        <p:txBody>
          <a:bodyPr wrap="square">
            <a:spAutoFit/>
          </a:bodyPr>
          <a:lstStyle/>
          <a:p>
            <a:pPr>
              <a:defRPr/>
            </a:pPr>
            <a:r>
              <a:rPr kumimoji="0" lang="en-US" altLang="ja-JP" sz="700" kern="0" dirty="0">
                <a:solidFill>
                  <a:schemeClr val="tx1">
                    <a:lumMod val="65000"/>
                    <a:lumOff val="35000"/>
                  </a:schemeClr>
                </a:solidFill>
                <a:latin typeface="游ゴシック" panose="020B0400000000000000" pitchFamily="50" charset="-128"/>
                <a:ea typeface="游ゴシック" panose="020B0400000000000000" pitchFamily="50" charset="-128"/>
              </a:rPr>
              <a:t>2017</a:t>
            </a:r>
            <a:r>
              <a:rPr kumimoji="0" lang="ja-JP" altLang="en-US" sz="700" kern="0" dirty="0">
                <a:solidFill>
                  <a:schemeClr val="tx1">
                    <a:lumMod val="65000"/>
                    <a:lumOff val="35000"/>
                  </a:schemeClr>
                </a:solidFill>
                <a:latin typeface="游ゴシック" panose="020B0400000000000000" pitchFamily="50" charset="-128"/>
                <a:ea typeface="游ゴシック" panose="020B0400000000000000" pitchFamily="50" charset="-128"/>
              </a:rPr>
              <a:t>年</a:t>
            </a:r>
            <a:r>
              <a:rPr kumimoji="0" lang="en-US" altLang="ja-JP" sz="700" kern="0" dirty="0">
                <a:solidFill>
                  <a:schemeClr val="tx1">
                    <a:lumMod val="65000"/>
                    <a:lumOff val="35000"/>
                  </a:schemeClr>
                </a:solidFill>
                <a:latin typeface="游ゴシック" panose="020B0400000000000000" pitchFamily="50" charset="-128"/>
                <a:ea typeface="游ゴシック" panose="020B0400000000000000" pitchFamily="50" charset="-128"/>
              </a:rPr>
              <a:t>9</a:t>
            </a:r>
            <a:r>
              <a:rPr kumimoji="0" lang="ja-JP" altLang="en-US" sz="700" kern="0" dirty="0">
                <a:solidFill>
                  <a:schemeClr val="tx1">
                    <a:lumMod val="65000"/>
                    <a:lumOff val="35000"/>
                  </a:schemeClr>
                </a:solidFill>
                <a:latin typeface="游ゴシック" panose="020B0400000000000000" pitchFamily="50" charset="-128"/>
                <a:ea typeface="游ゴシック" panose="020B0400000000000000" pitchFamily="50" charset="-128"/>
              </a:rPr>
              <a:t>月㈱ビデオリサーチ調べ</a:t>
            </a:r>
            <a:r>
              <a:rPr kumimoji="0" lang="en-US" altLang="ja-JP" sz="700" kern="0" dirty="0">
                <a:solidFill>
                  <a:schemeClr val="tx1">
                    <a:lumMod val="65000"/>
                    <a:lumOff val="35000"/>
                  </a:schemeClr>
                </a:solidFill>
                <a:latin typeface="游ゴシック" panose="020B0400000000000000" pitchFamily="50" charset="-128"/>
                <a:ea typeface="游ゴシック" panose="020B0400000000000000" pitchFamily="50" charset="-128"/>
              </a:rPr>
              <a:t>N=3,687</a:t>
            </a:r>
          </a:p>
          <a:p>
            <a:pPr>
              <a:defRPr/>
            </a:pPr>
            <a:endParaRPr kumimoji="0" lang="en-US" altLang="ja-JP" sz="700" kern="0" dirty="0">
              <a:solidFill>
                <a:schemeClr val="tx1">
                  <a:lumMod val="65000"/>
                  <a:lumOff val="35000"/>
                </a:schemeClr>
              </a:solidFill>
              <a:latin typeface="游ゴシック" panose="020B0400000000000000" pitchFamily="50" charset="-128"/>
              <a:ea typeface="游ゴシック" panose="020B0400000000000000" pitchFamily="50" charset="-128"/>
            </a:endParaRPr>
          </a:p>
        </p:txBody>
      </p:sp>
      <p:sp>
        <p:nvSpPr>
          <p:cNvPr id="42" name="正方形/長方形 41">
            <a:extLst>
              <a:ext uri="{FF2B5EF4-FFF2-40B4-BE49-F238E27FC236}">
                <a16:creationId xmlns:a16="http://schemas.microsoft.com/office/drawing/2014/main" id="{6B255A9B-302C-401A-A8D2-01F44B3CF636}"/>
              </a:ext>
            </a:extLst>
          </p:cNvPr>
          <p:cNvSpPr/>
          <p:nvPr/>
        </p:nvSpPr>
        <p:spPr>
          <a:xfrm>
            <a:off x="619942" y="1650597"/>
            <a:ext cx="3383161" cy="184666"/>
          </a:xfrm>
          <a:prstGeom prst="rect">
            <a:avLst/>
          </a:prstGeom>
        </p:spPr>
        <p:txBody>
          <a:bodyPr wrap="square">
            <a:spAutoFit/>
          </a:bodyPr>
          <a:lstStyle/>
          <a:p>
            <a:pPr>
              <a:defRPr/>
            </a:pPr>
            <a:r>
              <a:rPr kumimoji="0" lang="en-US" altLang="ja-JP" sz="600" kern="0" dirty="0">
                <a:solidFill>
                  <a:schemeClr val="tx1">
                    <a:lumMod val="65000"/>
                    <a:lumOff val="35000"/>
                  </a:schemeClr>
                </a:solidFill>
                <a:latin typeface="游ゴシック" panose="020B0400000000000000" pitchFamily="50" charset="-128"/>
                <a:ea typeface="游ゴシック" panose="020B0400000000000000" pitchFamily="50" charset="-128"/>
              </a:rPr>
              <a:t>2017</a:t>
            </a:r>
            <a:r>
              <a:rPr kumimoji="0" lang="ja-JP" altLang="en-US" sz="600" kern="0" dirty="0">
                <a:solidFill>
                  <a:schemeClr val="tx1">
                    <a:lumMod val="65000"/>
                    <a:lumOff val="35000"/>
                  </a:schemeClr>
                </a:solidFill>
                <a:latin typeface="游ゴシック" panose="020B0400000000000000" pitchFamily="50" charset="-128"/>
                <a:ea typeface="游ゴシック" panose="020B0400000000000000" pitchFamily="50" charset="-128"/>
              </a:rPr>
              <a:t>年</a:t>
            </a:r>
            <a:r>
              <a:rPr kumimoji="0" lang="en-US" altLang="ja-JP" sz="600" kern="0" dirty="0">
                <a:solidFill>
                  <a:schemeClr val="tx1">
                    <a:lumMod val="65000"/>
                    <a:lumOff val="35000"/>
                  </a:schemeClr>
                </a:solidFill>
                <a:latin typeface="游ゴシック" panose="020B0400000000000000" pitchFamily="50" charset="-128"/>
                <a:ea typeface="游ゴシック" panose="020B0400000000000000" pitchFamily="50" charset="-128"/>
              </a:rPr>
              <a:t>9</a:t>
            </a:r>
            <a:r>
              <a:rPr kumimoji="0" lang="ja-JP" altLang="en-US" sz="600" kern="0" dirty="0">
                <a:solidFill>
                  <a:schemeClr val="tx1">
                    <a:lumMod val="65000"/>
                    <a:lumOff val="35000"/>
                  </a:schemeClr>
                </a:solidFill>
                <a:latin typeface="游ゴシック" panose="020B0400000000000000" pitchFamily="50" charset="-128"/>
                <a:ea typeface="游ゴシック" panose="020B0400000000000000" pitchFamily="50" charset="-128"/>
              </a:rPr>
              <a:t>月㈱ビデオリサーチ調べ　</a:t>
            </a:r>
            <a:r>
              <a:rPr kumimoji="0" lang="en-US" altLang="ja-JP" sz="600" kern="0" dirty="0">
                <a:solidFill>
                  <a:schemeClr val="tx1">
                    <a:lumMod val="65000"/>
                    <a:lumOff val="35000"/>
                  </a:schemeClr>
                </a:solidFill>
                <a:latin typeface="游ゴシック" panose="020B0400000000000000" pitchFamily="50" charset="-128"/>
                <a:ea typeface="游ゴシック" panose="020B0400000000000000" pitchFamily="50" charset="-128"/>
              </a:rPr>
              <a:t>N= G</a:t>
            </a:r>
            <a:r>
              <a:rPr kumimoji="0" lang="ja-JP" altLang="en-US" sz="600" kern="0" dirty="0">
                <a:solidFill>
                  <a:schemeClr val="tx1">
                    <a:lumMod val="65000"/>
                    <a:lumOff val="35000"/>
                  </a:schemeClr>
                </a:solidFill>
                <a:latin typeface="游ゴシック" panose="020B0400000000000000" pitchFamily="50" charset="-128"/>
                <a:ea typeface="游ゴシック" panose="020B0400000000000000" pitchFamily="50" charset="-128"/>
              </a:rPr>
              <a:t>ガイド利用者かつ日記式調査協力者</a:t>
            </a:r>
            <a:r>
              <a:rPr kumimoji="0" lang="en-US" altLang="ja-JP" sz="600" kern="0" dirty="0">
                <a:solidFill>
                  <a:schemeClr val="tx1">
                    <a:lumMod val="65000"/>
                    <a:lumOff val="35000"/>
                  </a:schemeClr>
                </a:solidFill>
                <a:latin typeface="游ゴシック" panose="020B0400000000000000" pitchFamily="50" charset="-128"/>
                <a:ea typeface="游ゴシック" panose="020B0400000000000000" pitchFamily="50" charset="-128"/>
              </a:rPr>
              <a:t>360</a:t>
            </a:r>
            <a:r>
              <a:rPr kumimoji="0" lang="ja-JP" altLang="en-US" sz="600" kern="0" dirty="0">
                <a:solidFill>
                  <a:schemeClr val="tx1">
                    <a:lumMod val="65000"/>
                    <a:lumOff val="35000"/>
                  </a:schemeClr>
                </a:solidFill>
                <a:latin typeface="游ゴシック" panose="020B0400000000000000" pitchFamily="50" charset="-128"/>
                <a:ea typeface="游ゴシック" panose="020B0400000000000000" pitchFamily="50" charset="-128"/>
              </a:rPr>
              <a:t>人</a:t>
            </a:r>
            <a:endParaRPr kumimoji="0" lang="en-US" altLang="ja-JP" sz="600" kern="0" dirty="0">
              <a:solidFill>
                <a:schemeClr val="tx1">
                  <a:lumMod val="65000"/>
                  <a:lumOff val="35000"/>
                </a:schemeClr>
              </a:solidFill>
              <a:latin typeface="游ゴシック" panose="020B0400000000000000" pitchFamily="50" charset="-128"/>
              <a:ea typeface="游ゴシック" panose="020B0400000000000000" pitchFamily="50" charset="-128"/>
            </a:endParaRPr>
          </a:p>
        </p:txBody>
      </p:sp>
      <p:sp>
        <p:nvSpPr>
          <p:cNvPr id="43" name="正方形/長方形 42">
            <a:extLst>
              <a:ext uri="{FF2B5EF4-FFF2-40B4-BE49-F238E27FC236}">
                <a16:creationId xmlns:a16="http://schemas.microsoft.com/office/drawing/2014/main" id="{23257E2C-7782-40DB-B0AF-2C00FC654FB7}"/>
              </a:ext>
            </a:extLst>
          </p:cNvPr>
          <p:cNvSpPr/>
          <p:nvPr/>
        </p:nvSpPr>
        <p:spPr>
          <a:xfrm>
            <a:off x="935917" y="1208207"/>
            <a:ext cx="1875657" cy="307777"/>
          </a:xfrm>
          <a:prstGeom prst="rect">
            <a:avLst/>
          </a:prstGeom>
        </p:spPr>
        <p:txBody>
          <a:bodyPr wrap="square">
            <a:spAutoFit/>
          </a:bodyPr>
          <a:lstStyle/>
          <a:p>
            <a:pPr>
              <a:defRPr/>
            </a:pPr>
            <a:r>
              <a:rPr lang="ja-JP" altLang="en-US" sz="1400" b="1" dirty="0">
                <a:latin typeface="游ゴシック" panose="020B0400000000000000" pitchFamily="50" charset="-128"/>
                <a:ea typeface="游ゴシック" panose="020B0400000000000000" pitchFamily="50" charset="-128"/>
              </a:rPr>
              <a:t>リーチ</a:t>
            </a:r>
          </a:p>
        </p:txBody>
      </p:sp>
      <p:pic>
        <p:nvPicPr>
          <p:cNvPr id="45" name="Picture 14" descr="「三角 アイコン」の画像検索結果">
            <a:extLst>
              <a:ext uri="{FF2B5EF4-FFF2-40B4-BE49-F238E27FC236}">
                <a16:creationId xmlns:a16="http://schemas.microsoft.com/office/drawing/2014/main" id="{9158B26F-722B-44D5-AEAE-5D65929657BF}"/>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a:off x="691864" y="1224560"/>
            <a:ext cx="256732" cy="256732"/>
          </a:xfrm>
          <a:prstGeom prst="rect">
            <a:avLst/>
          </a:prstGeom>
          <a:noFill/>
          <a:extLst>
            <a:ext uri="{909E8E84-426E-40DD-AFC4-6F175D3DCCD1}">
              <a14:hiddenFill xmlns:a14="http://schemas.microsoft.com/office/drawing/2010/main">
                <a:solidFill>
                  <a:srgbClr val="FFFFFF"/>
                </a:solidFill>
              </a14:hiddenFill>
            </a:ext>
          </a:extLst>
        </p:spPr>
      </p:pic>
      <p:sp>
        <p:nvSpPr>
          <p:cNvPr id="46" name="正方形/長方形 45">
            <a:extLst>
              <a:ext uri="{FF2B5EF4-FFF2-40B4-BE49-F238E27FC236}">
                <a16:creationId xmlns:a16="http://schemas.microsoft.com/office/drawing/2014/main" id="{4F0FD7F0-8F01-411D-853C-9AA9D6130707}"/>
              </a:ext>
            </a:extLst>
          </p:cNvPr>
          <p:cNvSpPr/>
          <p:nvPr/>
        </p:nvSpPr>
        <p:spPr>
          <a:xfrm>
            <a:off x="633716" y="2028307"/>
            <a:ext cx="1904641" cy="830997"/>
          </a:xfrm>
          <a:prstGeom prst="rect">
            <a:avLst/>
          </a:prstGeom>
        </p:spPr>
        <p:txBody>
          <a:bodyPr wrap="square">
            <a:spAutoFit/>
          </a:bodyPr>
          <a:lstStyle/>
          <a:p>
            <a:pPr>
              <a:defRPr/>
            </a:pPr>
            <a:r>
              <a:rPr lang="ja-JP" altLang="en-US" sz="1200" b="1" dirty="0">
                <a:latin typeface="游ゴシック" panose="020B0400000000000000" pitchFamily="50" charset="-128"/>
                <a:ea typeface="游ゴシック" panose="020B0400000000000000" pitchFamily="50" charset="-128"/>
              </a:rPr>
              <a:t>累計出荷台数</a:t>
            </a:r>
            <a:endParaRPr lang="en-US" altLang="ja-JP" sz="1200" b="1" dirty="0">
              <a:latin typeface="游ゴシック" panose="020B0400000000000000" pitchFamily="50" charset="-128"/>
              <a:ea typeface="游ゴシック" panose="020B0400000000000000" pitchFamily="50" charset="-128"/>
            </a:endParaRPr>
          </a:p>
          <a:p>
            <a:pPr>
              <a:defRPr/>
            </a:pPr>
            <a:r>
              <a:rPr lang="ja-JP" altLang="en-US" sz="1200" b="1" dirty="0">
                <a:latin typeface="游ゴシック" panose="020B0400000000000000" pitchFamily="50" charset="-128"/>
                <a:ea typeface="游ゴシック" panose="020B0400000000000000" pitchFamily="50" charset="-128"/>
              </a:rPr>
              <a:t>約</a:t>
            </a:r>
            <a:r>
              <a:rPr lang="en-US" altLang="ja-JP" sz="3600" b="1" dirty="0">
                <a:latin typeface="游ゴシック" panose="020B0400000000000000" pitchFamily="50" charset="-128"/>
                <a:ea typeface="游ゴシック" panose="020B0400000000000000" pitchFamily="50" charset="-128"/>
              </a:rPr>
              <a:t>4,800</a:t>
            </a:r>
            <a:r>
              <a:rPr lang="ja-JP" altLang="en-US" sz="1100" b="1" dirty="0">
                <a:latin typeface="游ゴシック" panose="020B0400000000000000" pitchFamily="50" charset="-128"/>
                <a:ea typeface="游ゴシック" panose="020B0400000000000000" pitchFamily="50" charset="-128"/>
              </a:rPr>
              <a:t>万台</a:t>
            </a:r>
            <a:endParaRPr lang="ja-JP" altLang="en-US" sz="3600" b="1" dirty="0">
              <a:latin typeface="游ゴシック" panose="020B0400000000000000" pitchFamily="50" charset="-128"/>
              <a:ea typeface="游ゴシック" panose="020B0400000000000000" pitchFamily="50" charset="-128"/>
            </a:endParaRPr>
          </a:p>
        </p:txBody>
      </p:sp>
      <p:sp>
        <p:nvSpPr>
          <p:cNvPr id="49" name="タイトル 2">
            <a:extLst>
              <a:ext uri="{FF2B5EF4-FFF2-40B4-BE49-F238E27FC236}">
                <a16:creationId xmlns:a16="http://schemas.microsoft.com/office/drawing/2014/main" id="{D3B34E75-1CE1-4AE5-ABD9-C635D454C095}"/>
              </a:ext>
            </a:extLst>
          </p:cNvPr>
          <p:cNvSpPr>
            <a:spLocks noGrp="1"/>
          </p:cNvSpPr>
          <p:nvPr>
            <p:ph type="title"/>
          </p:nvPr>
        </p:nvSpPr>
        <p:spPr>
          <a:xfrm>
            <a:off x="272753" y="252543"/>
            <a:ext cx="8432482" cy="307970"/>
          </a:xfrm>
        </p:spPr>
        <p:txBody>
          <a:bodyPr/>
          <a:lstStyle/>
          <a:p>
            <a:r>
              <a:rPr lang="ja-JP" altLang="en-US" sz="2400" dirty="0"/>
              <a:t>放送型</a:t>
            </a:r>
            <a:r>
              <a:rPr lang="en-US" altLang="ja-JP" sz="2400" dirty="0"/>
              <a:t>G</a:t>
            </a:r>
            <a:r>
              <a:rPr lang="ja-JP" altLang="en-US" sz="2400" dirty="0"/>
              <a:t>ガイド ユーザースペック</a:t>
            </a:r>
            <a:endParaRPr kumimoji="1" lang="ja-JP" altLang="en-US" sz="2400" dirty="0"/>
          </a:p>
        </p:txBody>
      </p:sp>
      <p:sp>
        <p:nvSpPr>
          <p:cNvPr id="55" name="テキスト ボックス 30">
            <a:extLst>
              <a:ext uri="{FF2B5EF4-FFF2-40B4-BE49-F238E27FC236}">
                <a16:creationId xmlns:a16="http://schemas.microsoft.com/office/drawing/2014/main" id="{29A27990-3246-400F-B11D-F5123DDB6308}"/>
              </a:ext>
            </a:extLst>
          </p:cNvPr>
          <p:cNvSpPr txBox="1">
            <a:spLocks noChangeArrowheads="1"/>
          </p:cNvSpPr>
          <p:nvPr/>
        </p:nvSpPr>
        <p:spPr bwMode="auto">
          <a:xfrm>
            <a:off x="-399597" y="785232"/>
            <a:ext cx="10427835" cy="400110"/>
          </a:xfrm>
          <a:prstGeom prst="rect">
            <a:avLst/>
          </a:prstGeom>
          <a:noFill/>
          <a:ln w="9525">
            <a:noFill/>
            <a:miter lim="800000"/>
            <a:headEnd/>
            <a:tailEnd/>
          </a:ln>
        </p:spPr>
        <p:txBody>
          <a:bodyPr wrap="square">
            <a:spAutoFit/>
          </a:bodyPr>
          <a:lstStyle/>
          <a:p>
            <a:pPr algn="ctr">
              <a:spcBef>
                <a:spcPts val="600"/>
              </a:spcBef>
            </a:pPr>
            <a:r>
              <a:rPr lang="ja-JP" altLang="en-US" sz="2000" b="1" dirty="0">
                <a:solidFill>
                  <a:schemeClr val="tx1">
                    <a:lumMod val="65000"/>
                    <a:lumOff val="35000"/>
                  </a:schemeClr>
                </a:solidFill>
                <a:latin typeface="游ゴシック" panose="020B0400000000000000" pitchFamily="50" charset="-128"/>
                <a:ea typeface="游ゴシック" panose="020B0400000000000000" pitchFamily="50" charset="-128"/>
              </a:rPr>
              <a:t>利用者の年代・性別に偏りはなく家族全員が利用</a:t>
            </a:r>
          </a:p>
        </p:txBody>
      </p:sp>
      <p:sp>
        <p:nvSpPr>
          <p:cNvPr id="202" name="正方形/長方形 201">
            <a:extLst>
              <a:ext uri="{FF2B5EF4-FFF2-40B4-BE49-F238E27FC236}">
                <a16:creationId xmlns:a16="http://schemas.microsoft.com/office/drawing/2014/main" id="{19322FBD-2FA1-451D-B2D4-A111CF868869}"/>
              </a:ext>
            </a:extLst>
          </p:cNvPr>
          <p:cNvSpPr/>
          <p:nvPr/>
        </p:nvSpPr>
        <p:spPr>
          <a:xfrm>
            <a:off x="5619352" y="1208207"/>
            <a:ext cx="1620957" cy="307777"/>
          </a:xfrm>
          <a:prstGeom prst="rect">
            <a:avLst/>
          </a:prstGeom>
        </p:spPr>
        <p:txBody>
          <a:bodyPr wrap="none">
            <a:spAutoFit/>
          </a:bodyPr>
          <a:lstStyle/>
          <a:p>
            <a:pPr>
              <a:defRPr/>
            </a:pPr>
            <a:r>
              <a:rPr lang="ja-JP" altLang="en-US" sz="1400" b="1" dirty="0">
                <a:latin typeface="游ゴシック" panose="020B0400000000000000" pitchFamily="50" charset="-128"/>
                <a:ea typeface="游ゴシック" panose="020B0400000000000000" pitchFamily="50" charset="-128"/>
              </a:rPr>
              <a:t>ユーザー利用動向</a:t>
            </a:r>
          </a:p>
        </p:txBody>
      </p:sp>
      <p:sp>
        <p:nvSpPr>
          <p:cNvPr id="206" name="正方形/長方形 53">
            <a:extLst>
              <a:ext uri="{FF2B5EF4-FFF2-40B4-BE49-F238E27FC236}">
                <a16:creationId xmlns:a16="http://schemas.microsoft.com/office/drawing/2014/main" id="{C4D06EBC-BAD0-460D-BF55-82A4642D592B}"/>
              </a:ext>
            </a:extLst>
          </p:cNvPr>
          <p:cNvSpPr>
            <a:spLocks noChangeArrowheads="1"/>
          </p:cNvSpPr>
          <p:nvPr/>
        </p:nvSpPr>
        <p:spPr bwMode="auto">
          <a:xfrm>
            <a:off x="5314973" y="1637071"/>
            <a:ext cx="27655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600" dirty="0">
                <a:solidFill>
                  <a:srgbClr val="404040"/>
                </a:solidFill>
                <a:latin typeface="游ゴシック" panose="020B0400000000000000" pitchFamily="50" charset="-128"/>
                <a:ea typeface="游ゴシック" panose="020B0400000000000000" pitchFamily="50" charset="-128"/>
              </a:rPr>
              <a:t>2017</a:t>
            </a:r>
            <a:r>
              <a:rPr lang="ja-JP" altLang="en-US" sz="600" dirty="0">
                <a:solidFill>
                  <a:srgbClr val="404040"/>
                </a:solidFill>
                <a:latin typeface="游ゴシック" panose="020B0400000000000000" pitchFamily="50" charset="-128"/>
                <a:ea typeface="游ゴシック" panose="020B0400000000000000" pitchFamily="50" charset="-128"/>
              </a:rPr>
              <a:t>年</a:t>
            </a:r>
            <a:r>
              <a:rPr lang="en-US" altLang="ja-JP" sz="600" dirty="0">
                <a:solidFill>
                  <a:srgbClr val="404040"/>
                </a:solidFill>
                <a:latin typeface="游ゴシック" panose="020B0400000000000000" pitchFamily="50" charset="-128"/>
                <a:ea typeface="游ゴシック" panose="020B0400000000000000" pitchFamily="50" charset="-128"/>
              </a:rPr>
              <a:t>9</a:t>
            </a:r>
            <a:r>
              <a:rPr lang="ja-JP" altLang="en-US" sz="600" dirty="0">
                <a:solidFill>
                  <a:srgbClr val="404040"/>
                </a:solidFill>
                <a:latin typeface="游ゴシック" panose="020B0400000000000000" pitchFamily="50" charset="-128"/>
                <a:ea typeface="游ゴシック" panose="020B0400000000000000" pitchFamily="50" charset="-128"/>
              </a:rPr>
              <a:t>月 ㈱ビデオリサーチ調べ　</a:t>
            </a:r>
            <a:r>
              <a:rPr lang="en-US" altLang="ja-JP" sz="600" dirty="0">
                <a:solidFill>
                  <a:srgbClr val="404040"/>
                </a:solidFill>
                <a:latin typeface="游ゴシック" panose="020B0400000000000000" pitchFamily="50" charset="-128"/>
                <a:ea typeface="游ゴシック" panose="020B0400000000000000" pitchFamily="50" charset="-128"/>
              </a:rPr>
              <a:t>N=15,959</a:t>
            </a:r>
            <a:r>
              <a:rPr lang="ja-JP" altLang="en-US" sz="600" dirty="0">
                <a:solidFill>
                  <a:srgbClr val="404040"/>
                </a:solidFill>
                <a:latin typeface="游ゴシック" panose="020B0400000000000000" pitchFamily="50" charset="-128"/>
                <a:ea typeface="游ゴシック" panose="020B0400000000000000" pitchFamily="50" charset="-128"/>
              </a:rPr>
              <a:t>対象にした出現率より</a:t>
            </a:r>
            <a:endParaRPr lang="en-US" altLang="ja-JP" sz="600" dirty="0">
              <a:solidFill>
                <a:srgbClr val="404040"/>
              </a:solidFill>
              <a:latin typeface="游ゴシック" panose="020B0400000000000000" pitchFamily="50" charset="-128"/>
              <a:ea typeface="游ゴシック" panose="020B0400000000000000" pitchFamily="50" charset="-128"/>
            </a:endParaRPr>
          </a:p>
        </p:txBody>
      </p:sp>
      <p:cxnSp>
        <p:nvCxnSpPr>
          <p:cNvPr id="37" name="直線コネクタ 36">
            <a:extLst>
              <a:ext uri="{FF2B5EF4-FFF2-40B4-BE49-F238E27FC236}">
                <a16:creationId xmlns:a16="http://schemas.microsoft.com/office/drawing/2014/main" id="{A3C72F3D-3306-4713-8FDA-06A93DFD895D}"/>
              </a:ext>
            </a:extLst>
          </p:cNvPr>
          <p:cNvCxnSpPr>
            <a:cxnSpLocks/>
          </p:cNvCxnSpPr>
          <p:nvPr/>
        </p:nvCxnSpPr>
        <p:spPr>
          <a:xfrm>
            <a:off x="5314973" y="1554435"/>
            <a:ext cx="3925280" cy="286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51E20F0E-D935-4A55-973D-554345E0FB8F}"/>
              </a:ext>
            </a:extLst>
          </p:cNvPr>
          <p:cNvCxnSpPr>
            <a:cxnSpLocks/>
          </p:cNvCxnSpPr>
          <p:nvPr/>
        </p:nvCxnSpPr>
        <p:spPr>
          <a:xfrm>
            <a:off x="649480" y="1578518"/>
            <a:ext cx="3925280" cy="286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8" name="正方形/長方形 47">
            <a:extLst>
              <a:ext uri="{FF2B5EF4-FFF2-40B4-BE49-F238E27FC236}">
                <a16:creationId xmlns:a16="http://schemas.microsoft.com/office/drawing/2014/main" id="{A12C6115-452B-4792-9609-DAD29ABEA1C7}"/>
              </a:ext>
            </a:extLst>
          </p:cNvPr>
          <p:cNvSpPr/>
          <p:nvPr/>
        </p:nvSpPr>
        <p:spPr>
          <a:xfrm rot="20125625">
            <a:off x="296146" y="1916776"/>
            <a:ext cx="543310" cy="230832"/>
          </a:xfrm>
          <a:prstGeom prst="rect">
            <a:avLst/>
          </a:prstGeom>
        </p:spPr>
        <p:txBody>
          <a:bodyPr wrap="square">
            <a:spAutoFit/>
          </a:bodyPr>
          <a:lstStyle/>
          <a:p>
            <a:pPr algn="ctr">
              <a:defRPr/>
            </a:pPr>
            <a:r>
              <a:rPr lang="en-US" altLang="ja-JP" sz="900" b="1" dirty="0">
                <a:solidFill>
                  <a:schemeClr val="accent4"/>
                </a:solidFill>
                <a:latin typeface="游ゴシック" panose="020B0400000000000000" pitchFamily="50" charset="-128"/>
                <a:ea typeface="游ゴシック" panose="020B0400000000000000" pitchFamily="50" charset="-128"/>
              </a:rPr>
              <a:t>UP!!</a:t>
            </a:r>
            <a:endParaRPr lang="ja-JP" altLang="en-US" sz="900" b="1" dirty="0">
              <a:solidFill>
                <a:schemeClr val="accent4"/>
              </a:solidFill>
              <a:latin typeface="游ゴシック" panose="020B0400000000000000" pitchFamily="50" charset="-128"/>
              <a:ea typeface="游ゴシック" panose="020B0400000000000000" pitchFamily="50" charset="-128"/>
            </a:endParaRPr>
          </a:p>
        </p:txBody>
      </p:sp>
      <p:sp>
        <p:nvSpPr>
          <p:cNvPr id="50" name="正方形/長方形 49">
            <a:extLst>
              <a:ext uri="{FF2B5EF4-FFF2-40B4-BE49-F238E27FC236}">
                <a16:creationId xmlns:a16="http://schemas.microsoft.com/office/drawing/2014/main" id="{0B8D6724-F160-4AD0-9BCD-210E2A68DF69}"/>
              </a:ext>
            </a:extLst>
          </p:cNvPr>
          <p:cNvSpPr/>
          <p:nvPr/>
        </p:nvSpPr>
        <p:spPr>
          <a:xfrm rot="20125625">
            <a:off x="2334915" y="1915688"/>
            <a:ext cx="543310" cy="230832"/>
          </a:xfrm>
          <a:prstGeom prst="rect">
            <a:avLst/>
          </a:prstGeom>
        </p:spPr>
        <p:txBody>
          <a:bodyPr wrap="square">
            <a:spAutoFit/>
          </a:bodyPr>
          <a:lstStyle/>
          <a:p>
            <a:pPr algn="ctr">
              <a:defRPr/>
            </a:pPr>
            <a:r>
              <a:rPr lang="en-US" altLang="ja-JP" sz="900" b="1" dirty="0">
                <a:solidFill>
                  <a:schemeClr val="accent4"/>
                </a:solidFill>
                <a:latin typeface="游ゴシック" panose="020B0400000000000000" pitchFamily="50" charset="-128"/>
                <a:ea typeface="游ゴシック" panose="020B0400000000000000" pitchFamily="50" charset="-128"/>
              </a:rPr>
              <a:t>UP!!</a:t>
            </a:r>
            <a:endParaRPr lang="ja-JP" altLang="en-US" sz="900" b="1" dirty="0">
              <a:solidFill>
                <a:schemeClr val="accent4"/>
              </a:solidFill>
              <a:latin typeface="游ゴシック" panose="020B0400000000000000" pitchFamily="50" charset="-128"/>
              <a:ea typeface="游ゴシック" panose="020B0400000000000000" pitchFamily="50" charset="-128"/>
            </a:endParaRPr>
          </a:p>
        </p:txBody>
      </p:sp>
      <p:pic>
        <p:nvPicPr>
          <p:cNvPr id="2" name="図 1"/>
          <p:cNvPicPr>
            <a:picLocks noChangeAspect="1"/>
          </p:cNvPicPr>
          <p:nvPr/>
        </p:nvPicPr>
        <p:blipFill>
          <a:blip r:embed="rId6"/>
          <a:stretch>
            <a:fillRect/>
          </a:stretch>
        </p:blipFill>
        <p:spPr>
          <a:xfrm>
            <a:off x="6600795" y="5427256"/>
            <a:ext cx="2761657" cy="1188250"/>
          </a:xfrm>
          <a:prstGeom prst="rect">
            <a:avLst/>
          </a:prstGeom>
        </p:spPr>
      </p:pic>
      <p:grpSp>
        <p:nvGrpSpPr>
          <p:cNvPr id="9" name="図形グループ 8"/>
          <p:cNvGrpSpPr/>
          <p:nvPr/>
        </p:nvGrpSpPr>
        <p:grpSpPr>
          <a:xfrm>
            <a:off x="6721621" y="3525997"/>
            <a:ext cx="2518079" cy="1900102"/>
            <a:chOff x="5692626" y="3782305"/>
            <a:chExt cx="3723669" cy="2869756"/>
          </a:xfrm>
        </p:grpSpPr>
        <p:pic>
          <p:nvPicPr>
            <p:cNvPr id="64" name="Picture 10" descr="「日本地図 アイコン」の画像検索結果">
              <a:extLst>
                <a:ext uri="{FF2B5EF4-FFF2-40B4-BE49-F238E27FC236}">
                  <a16:creationId xmlns:a16="http://schemas.microsoft.com/office/drawing/2014/main" id="{C3F34BF8-6C4A-4C3E-AA75-EA282BFB0552}"/>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10377" t="10955" r="11840" b="13590"/>
            <a:stretch/>
          </p:blipFill>
          <p:spPr bwMode="auto">
            <a:xfrm>
              <a:off x="5692626" y="3782305"/>
              <a:ext cx="2958313" cy="2869756"/>
            </a:xfrm>
            <a:prstGeom prst="rect">
              <a:avLst/>
            </a:prstGeom>
            <a:noFill/>
            <a:extLst>
              <a:ext uri="{909E8E84-426E-40DD-AFC4-6F175D3DCCD1}">
                <a14:hiddenFill xmlns:a14="http://schemas.microsoft.com/office/drawing/2010/main">
                  <a:solidFill>
                    <a:srgbClr val="FFFFFF"/>
                  </a:solidFill>
                </a14:hiddenFill>
              </a:ext>
            </a:extLst>
          </p:spPr>
        </p:pic>
        <p:sp>
          <p:nvSpPr>
            <p:cNvPr id="67" name="正方形/長方形 66">
              <a:extLst>
                <a:ext uri="{FF2B5EF4-FFF2-40B4-BE49-F238E27FC236}">
                  <a16:creationId xmlns:a16="http://schemas.microsoft.com/office/drawing/2014/main" id="{7DB13889-0A8D-4C44-A25D-7C8998C1B540}"/>
                </a:ext>
              </a:extLst>
            </p:cNvPr>
            <p:cNvSpPr/>
            <p:nvPr/>
          </p:nvSpPr>
          <p:spPr>
            <a:xfrm>
              <a:off x="8143643" y="4611543"/>
              <a:ext cx="1272652" cy="941302"/>
            </a:xfrm>
            <a:prstGeom prst="rect">
              <a:avLst/>
            </a:prstGeom>
            <a:noFill/>
          </p:spPr>
          <p:txBody>
            <a:bodyPr wrap="square">
              <a:spAutoFit/>
            </a:bodyPr>
            <a:lstStyle/>
            <a:p>
              <a:pPr algn="ctr">
                <a:defRPr/>
              </a:pPr>
              <a:r>
                <a:rPr kumimoji="0" lang="ja-JP" altLang="en-US" sz="1050" kern="0" dirty="0">
                  <a:latin typeface="游ゴシック" panose="020B0400000000000000" pitchFamily="50" charset="-128"/>
                  <a:ea typeface="游ゴシック" panose="020B0400000000000000" pitchFamily="50" charset="-128"/>
                </a:rPr>
                <a:t>関東</a:t>
              </a:r>
              <a:endParaRPr kumimoji="0" lang="en-US" altLang="ja-JP" sz="1050" kern="0" dirty="0">
                <a:latin typeface="游ゴシック" panose="020B0400000000000000" pitchFamily="50" charset="-128"/>
                <a:ea typeface="游ゴシック" panose="020B0400000000000000" pitchFamily="50" charset="-128"/>
              </a:endParaRPr>
            </a:p>
            <a:p>
              <a:pPr algn="ctr">
                <a:defRPr/>
              </a:pPr>
              <a:r>
                <a:rPr kumimoji="0" lang="ja-JP" altLang="en-US" sz="1050" kern="0" dirty="0">
                  <a:latin typeface="游ゴシック" panose="020B0400000000000000" pitchFamily="50" charset="-128"/>
                  <a:ea typeface="游ゴシック" panose="020B0400000000000000" pitchFamily="50" charset="-128"/>
                </a:rPr>
                <a:t>約</a:t>
              </a:r>
              <a:r>
                <a:rPr kumimoji="0" lang="en-US" altLang="ja-JP" sz="2400" b="1" kern="0" dirty="0">
                  <a:latin typeface="游ゴシック" panose="020B0400000000000000" pitchFamily="50" charset="-128"/>
                  <a:ea typeface="游ゴシック" panose="020B0400000000000000" pitchFamily="50" charset="-128"/>
                </a:rPr>
                <a:t>43</a:t>
              </a:r>
              <a:r>
                <a:rPr kumimoji="0" lang="ja-JP" altLang="en-US" sz="1050" kern="0" dirty="0">
                  <a:latin typeface="游ゴシック" panose="020B0400000000000000" pitchFamily="50" charset="-128"/>
                  <a:ea typeface="游ゴシック" panose="020B0400000000000000" pitchFamily="50" charset="-128"/>
                </a:rPr>
                <a:t>％</a:t>
              </a:r>
              <a:endParaRPr kumimoji="0" lang="en-US" altLang="ja-JP" sz="105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p:txBody>
        </p:sp>
        <p:sp>
          <p:nvSpPr>
            <p:cNvPr id="68" name="線吹き出し 2 186">
              <a:extLst>
                <a:ext uri="{FF2B5EF4-FFF2-40B4-BE49-F238E27FC236}">
                  <a16:creationId xmlns:a16="http://schemas.microsoft.com/office/drawing/2014/main" id="{CE8C62D8-AF56-42D4-BBF4-66EE4F1F3D18}"/>
                </a:ext>
              </a:extLst>
            </p:cNvPr>
            <p:cNvSpPr/>
            <p:nvPr/>
          </p:nvSpPr>
          <p:spPr>
            <a:xfrm>
              <a:off x="7886971" y="5435880"/>
              <a:ext cx="265759" cy="136814"/>
            </a:xfrm>
            <a:prstGeom prst="callout2">
              <a:avLst>
                <a:gd name="adj1" fmla="val 79719"/>
                <a:gd name="adj2" fmla="val 515837"/>
                <a:gd name="adj3" fmla="val 80776"/>
                <a:gd name="adj4" fmla="val 136693"/>
                <a:gd name="adj5" fmla="val 264929"/>
                <a:gd name="adj6" fmla="val 48271"/>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3" name="正方形/長方形 72">
              <a:extLst>
                <a:ext uri="{FF2B5EF4-FFF2-40B4-BE49-F238E27FC236}">
                  <a16:creationId xmlns:a16="http://schemas.microsoft.com/office/drawing/2014/main" id="{769F8768-15A2-4446-8CBA-16BD542B1E4F}"/>
                </a:ext>
              </a:extLst>
            </p:cNvPr>
            <p:cNvSpPr/>
            <p:nvPr/>
          </p:nvSpPr>
          <p:spPr>
            <a:xfrm>
              <a:off x="5892083" y="4343675"/>
              <a:ext cx="1241428" cy="941302"/>
            </a:xfrm>
            <a:prstGeom prst="rect">
              <a:avLst/>
            </a:prstGeom>
            <a:noFill/>
          </p:spPr>
          <p:txBody>
            <a:bodyPr wrap="square">
              <a:spAutoFit/>
            </a:bodyPr>
            <a:lstStyle/>
            <a:p>
              <a:pPr algn="ctr">
                <a:defRPr/>
              </a:pPr>
              <a:r>
                <a:rPr kumimoji="0" lang="ja-JP" altLang="en-US" sz="1050" kern="0" dirty="0">
                  <a:latin typeface="游ゴシック" panose="020B0400000000000000" pitchFamily="50" charset="-128"/>
                  <a:ea typeface="游ゴシック" panose="020B0400000000000000" pitchFamily="50" charset="-128"/>
                </a:rPr>
                <a:t>関西</a:t>
              </a:r>
              <a:endParaRPr kumimoji="0" lang="en-US" altLang="ja-JP" sz="1050" kern="0" dirty="0">
                <a:latin typeface="游ゴシック" panose="020B0400000000000000" pitchFamily="50" charset="-128"/>
                <a:ea typeface="游ゴシック" panose="020B0400000000000000" pitchFamily="50" charset="-128"/>
              </a:endParaRPr>
            </a:p>
            <a:p>
              <a:pPr algn="ctr">
                <a:defRPr/>
              </a:pPr>
              <a:r>
                <a:rPr kumimoji="0" lang="ja-JP" altLang="en-US" sz="1050" kern="0" dirty="0">
                  <a:latin typeface="游ゴシック" panose="020B0400000000000000" pitchFamily="50" charset="-128"/>
                  <a:ea typeface="游ゴシック" panose="020B0400000000000000" pitchFamily="50" charset="-128"/>
                </a:rPr>
                <a:t>約</a:t>
              </a:r>
              <a:r>
                <a:rPr kumimoji="0" lang="en-US" altLang="ja-JP" sz="2400" b="1" kern="0" dirty="0">
                  <a:latin typeface="游ゴシック" panose="020B0400000000000000" pitchFamily="50" charset="-128"/>
                  <a:ea typeface="游ゴシック" panose="020B0400000000000000" pitchFamily="50" charset="-128"/>
                </a:rPr>
                <a:t>19</a:t>
              </a:r>
              <a:r>
                <a:rPr kumimoji="0" lang="ja-JP" altLang="en-US" sz="1050" kern="0" dirty="0">
                  <a:latin typeface="游ゴシック" panose="020B0400000000000000" pitchFamily="50" charset="-128"/>
                  <a:ea typeface="游ゴシック" panose="020B0400000000000000" pitchFamily="50" charset="-128"/>
                </a:rPr>
                <a:t>％</a:t>
              </a:r>
              <a:endParaRPr kumimoji="0" lang="en-US" altLang="ja-JP" sz="105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p:txBody>
        </p:sp>
        <p:sp>
          <p:nvSpPr>
            <p:cNvPr id="74" name="正方形/長方形 73">
              <a:extLst>
                <a:ext uri="{FF2B5EF4-FFF2-40B4-BE49-F238E27FC236}">
                  <a16:creationId xmlns:a16="http://schemas.microsoft.com/office/drawing/2014/main" id="{92928161-9462-40DE-B233-D04EA9AC07E0}"/>
                </a:ext>
              </a:extLst>
            </p:cNvPr>
            <p:cNvSpPr/>
            <p:nvPr/>
          </p:nvSpPr>
          <p:spPr>
            <a:xfrm>
              <a:off x="8143643" y="5658863"/>
              <a:ext cx="1019827" cy="941302"/>
            </a:xfrm>
            <a:prstGeom prst="rect">
              <a:avLst/>
            </a:prstGeom>
            <a:noFill/>
          </p:spPr>
          <p:txBody>
            <a:bodyPr wrap="square">
              <a:spAutoFit/>
            </a:bodyPr>
            <a:lstStyle/>
            <a:p>
              <a:pPr algn="ctr">
                <a:defRPr/>
              </a:pPr>
              <a:r>
                <a:rPr kumimoji="0" lang="ja-JP" altLang="en-US" sz="1050" kern="0" dirty="0">
                  <a:latin typeface="游ゴシック" panose="020B0400000000000000" pitchFamily="50" charset="-128"/>
                  <a:ea typeface="游ゴシック" panose="020B0400000000000000" pitchFamily="50" charset="-128"/>
                </a:rPr>
                <a:t>中部</a:t>
              </a:r>
              <a:endParaRPr kumimoji="0" lang="en-US" altLang="ja-JP" sz="1050" kern="0" dirty="0">
                <a:latin typeface="游ゴシック" panose="020B0400000000000000" pitchFamily="50" charset="-128"/>
                <a:ea typeface="游ゴシック" panose="020B0400000000000000" pitchFamily="50" charset="-128"/>
              </a:endParaRPr>
            </a:p>
            <a:p>
              <a:pPr algn="ctr">
                <a:defRPr/>
              </a:pPr>
              <a:r>
                <a:rPr kumimoji="0" lang="ja-JP" altLang="en-US" sz="1050" kern="0" dirty="0">
                  <a:latin typeface="游ゴシック" panose="020B0400000000000000" pitchFamily="50" charset="-128"/>
                  <a:ea typeface="游ゴシック" panose="020B0400000000000000" pitchFamily="50" charset="-128"/>
                </a:rPr>
                <a:t>約</a:t>
              </a:r>
              <a:r>
                <a:rPr kumimoji="0" lang="en-US" altLang="ja-JP" sz="2400" b="1" kern="0" dirty="0">
                  <a:latin typeface="游ゴシック" panose="020B0400000000000000" pitchFamily="50" charset="-128"/>
                  <a:ea typeface="游ゴシック" panose="020B0400000000000000" pitchFamily="50" charset="-128"/>
                </a:rPr>
                <a:t>8</a:t>
              </a:r>
              <a:r>
                <a:rPr kumimoji="0" lang="ja-JP" altLang="en-US" sz="1050" kern="0" dirty="0">
                  <a:latin typeface="游ゴシック" panose="020B0400000000000000" pitchFamily="50" charset="-128"/>
                  <a:ea typeface="游ゴシック" panose="020B0400000000000000" pitchFamily="50" charset="-128"/>
                </a:rPr>
                <a:t>％</a:t>
              </a:r>
              <a:endParaRPr kumimoji="0" lang="en-US" altLang="ja-JP" sz="105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p:txBody>
        </p:sp>
        <p:sp>
          <p:nvSpPr>
            <p:cNvPr id="75" name="線吹き出し 2 186">
              <a:extLst>
                <a:ext uri="{FF2B5EF4-FFF2-40B4-BE49-F238E27FC236}">
                  <a16:creationId xmlns:a16="http://schemas.microsoft.com/office/drawing/2014/main" id="{71EB40B9-BB3E-46A0-BAB2-831170E94C18}"/>
                </a:ext>
              </a:extLst>
            </p:cNvPr>
            <p:cNvSpPr/>
            <p:nvPr/>
          </p:nvSpPr>
          <p:spPr>
            <a:xfrm>
              <a:off x="7240831" y="6446209"/>
              <a:ext cx="265759" cy="136814"/>
            </a:xfrm>
            <a:prstGeom prst="callout2">
              <a:avLst>
                <a:gd name="adj1" fmla="val 105674"/>
                <a:gd name="adj2" fmla="val 690048"/>
                <a:gd name="adj3" fmla="val 106731"/>
                <a:gd name="adj4" fmla="val 363847"/>
                <a:gd name="adj5" fmla="val -329535"/>
                <a:gd name="adj6" fmla="val 82260"/>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8" name="線吹き出し 2 186">
              <a:extLst>
                <a:ext uri="{FF2B5EF4-FFF2-40B4-BE49-F238E27FC236}">
                  <a16:creationId xmlns:a16="http://schemas.microsoft.com/office/drawing/2014/main" id="{3BF36EB5-FB73-4C5A-9ED6-7100C212D32D}"/>
                </a:ext>
              </a:extLst>
            </p:cNvPr>
            <p:cNvSpPr/>
            <p:nvPr/>
          </p:nvSpPr>
          <p:spPr>
            <a:xfrm>
              <a:off x="6934052" y="4611543"/>
              <a:ext cx="265759" cy="136814"/>
            </a:xfrm>
            <a:prstGeom prst="callout2">
              <a:avLst>
                <a:gd name="adj1" fmla="val 463986"/>
                <a:gd name="adj2" fmla="val -362538"/>
                <a:gd name="adj3" fmla="val 458755"/>
                <a:gd name="adj4" fmla="val 14380"/>
                <a:gd name="adj5" fmla="val 728149"/>
                <a:gd name="adj6" fmla="val 88941"/>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grpSp>
    </p:spTree>
    <p:extLst>
      <p:ext uri="{BB962C8B-B14F-4D97-AF65-F5344CB8AC3E}">
        <p14:creationId xmlns:p14="http://schemas.microsoft.com/office/powerpoint/2010/main" val="2419461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2753" y="164953"/>
            <a:ext cx="8432482" cy="524816"/>
          </a:xfrm>
        </p:spPr>
        <p:txBody>
          <a:bodyPr anchor="ctr"/>
          <a:lstStyle/>
          <a:p>
            <a:r>
              <a:rPr kumimoji="1" lang="ja-JP" altLang="en-US" sz="2400" dirty="0"/>
              <a:t>掲載料金</a:t>
            </a:r>
          </a:p>
        </p:txBody>
      </p:sp>
      <p:sp>
        <p:nvSpPr>
          <p:cNvPr id="7" name="フッター プレースホルダー 6"/>
          <p:cNvSpPr>
            <a:spLocks noGrp="1"/>
          </p:cNvSpPr>
          <p:nvPr>
            <p:ph type="ftr" sz="quarter" idx="3"/>
          </p:nvPr>
        </p:nvSpPr>
        <p:spPr/>
        <p:txBody>
          <a:bodyPr/>
          <a:lstStyle/>
          <a:p>
            <a:r>
              <a:rPr lang="en-US" altLang="ja-JP"/>
              <a:t>©IPG inc. All Rights Reserved.</a:t>
            </a:r>
            <a:endParaRPr lang="ja-JP" altLang="en-US" dirty="0"/>
          </a:p>
        </p:txBody>
      </p:sp>
      <p:sp>
        <p:nvSpPr>
          <p:cNvPr id="16" name="AutoShape 2" descr="data:image/png;base64,iVBORw0KGgoAAAANSUhEUgAAAYAAAABECAMAAAC/FxKbAAAAzFBMVEX///8AAAAAaLcAZrYAZbbX19fo6Og6OjoAY7V5eXkEBATKysr19fXs7Ozz8/NMTExTU1OmpqaEhIQAYLQrKyuzs7PW1tbg4OBeXl4VFRVDQ0Oenp5kZGRwcHAXFxePj48AbrokJCS8vLxISEi80+kAW7IyMjKYmJjFxcXo7fYfHx99fX09PT1Ri8aIiIhpaWl6odCvyeSNut4leL83h8WowuDu9vvK3O3X5/SFsNghfMFontB5qdU7isa40ul5o9FelcuXtdpzq9dQh8TUBFOpAAANEUlEQVR4nO1dCXeiPBdGgi1VoCooLrUuta7Vvm64dTp2+v//0wfZSEJA7ejb8/X1OWfODOGShPskNzc3V0ZRJPC81Wy3mKuqul1spgPPLxlM/+wXQFXnv3azlefJnrriTPA6u61t65qvfxVouq0vlstf/l8aCEo0zba3v98H393LHwtvuVd1qGoC4Ktc40t0dby8zoKLoDNXeWXL4VOwmH53X38gBjv7GPWjefG8u9qhM6Oz0I9UP4S+ff/uHv8svDf1E9TvQ2suv7vPPwnTpsZpV5OoHPClQP/z3b3+OeD0r9nzz/E8qv/P8WdTZzkA1zlwJrwz+gf64qOzXv+KzAFtN1h3PhZ2uFKA5tUZOgsGof6B3ZwG/s0bLbGpxrVNILuchxRo8/V39/1H4JOuv0DdwZIlcUj15vR9TsjQ4ID3diBkoPmd/f4p2DAjGtmUVZPof77yrwgD+hYN+FmTPmHvvrPnPwOrOVEnmHdQ0c4mRh46+ysVS4ANur+kDAD1uh04FW426ypKNps14KW3IwYI2CskscZWHmgfqGD5TAjBNn9JKFH1/X81LmT26rWbLzxnFFqthmJVnIoLr99tugAQn2aPKdHHWLmUJBtPAWVGFgmgR33RmxSDESpLCagrabFIQE5xu8kSZZO0aN3IYfAd67VajuMMHwS9mdwzpnIUerALDSNZSlK1UU+lJorlP5yGIsTAA40odz0nE6BD6iFmCsxJg8RKqdoiEhXiCBhmYZmovJGSbh1Qr+JWkyUeqK4aMRJFvmMFVFrlCUg7QrvHIB+8mv+nlihlPnBVN4Iy444jYPVMbMmYKJLYF20R1rTDND1jK6UMtsQ3sjuKAI6A1AhyJqpmpLitZPWeQkAvRkJOwBNPgNCMXKU3+V5jMpk08mg8mblUq1Yq+iQkTgGrzlXtSgigK0CTrqb/EHvDbLOmmJQw/DAlU0DfJxOAmhVVc14CCjESXyHAlaoyT2637tv+Zdbxjaii+AP8FAKUKAHUBdKpPzkY69gCMXV7TWJwaAml7lm0QQIBL5cn4CFGQiBggkrveTMvNCPVpMFqckQJqJ9EQJ1WVaAEUHdGJ7ZFWW2JBWLrXmjYD6Il78QXtWfJBKT630tAkaBdRqXdGi0qRQjISTVZumVl8srNfcrJl9r+hDiBgDYqbPd6fcVo9BpB94m50bb0oU5TZlr22OQ3afDBIxto7fMAAWUJAfWzEvAaIwEJSKpiEhDAKVe+BBS5pzJo1enGilMC7lIViqHEaV0vyOIarqQdPLL1DSv5R+d3AkrgiqqRMtyuZbFOZsbXg2lZxiO+rhv+BSWgb1jpeyL6pFiBjeQIqOQN6yZHJEamZfREAvDzDb8VhEeGgEoCAYFfYvbuQtSlrr3B2/JA7SPUGyuRAMWwQsjmSgdbINAMt1OUgDdWchclYE0flgRFuVmQQ29FCLiDV4QA360I1XuvkFdjCPDVaFCJgv8eNZEAPFX6tPlTCIhRHQS+cDNQuvWAPdbATvUL9VE29vEkGGHdS5sswVECtF/SNYAZ7cQT1bi5gsCboSKrlfMTUHJEAip/S0CpACcErhFboIlSRHvDVj/uuSNgNGDVsG9vEo+TbrpUJshAvCCVmSrELDEeVAiegCrk8mIEYB+xW6LN/zUBuMoeusImzqWebO94fUeA15xg+fHo0roK768/caHNHDmSiCmYMzWRKIYmiQcJCzHs8KUIMLF38xoaZAkBFYdBK3OAANwEWmMNdHHr158don7KdwtHARMQNO0Rj3PLLqNk1wtUSkuHbhfYc2DjmWwOoucyoicUTAGegPTwIAEvVI2JBJBNEuORSAiYcN17OkAACm4MkedYY2rAD7YPKzrQUC9XpsjhHrSHtLcDEnTYs3upGY0+b7FlmpJJwXpLoV0Cc2YCkTcUCAga5wm4yT3d+3gpiQTUqkF5daLc1AOJp1xfJKB4DyUKaMQXW+hONx02L1mEC2z3iIcbSwAyNdjW48bhRYN9h0Pg9wFPqLAIO5TJ+/8cPEfX4OCEkh5CNvezzmq2p0eWYTAOEoAnkNqMhIMiBNy6IgEkUmiIBODQpsVK8AQYbNyyRmx8nWk+9ZcEYM0hTnG07jbNvhhVhFnLS1E0RQLu0QNoPj0WYwlQZjRCreqajzBjyOZiz8Yv4hrFE5DJEMVFCGCEc0IfI+AJYDVF92BDk+4mKL5MAN75ViHHPa4C0XiVIq3iV3FjCEBzyAlcWEoA70d6c1lakBo9fdnrBwmovGBTP8xehAAa8HX6VpQAaDSkBOCjhjhvJov6CuMSLqo3gwNL2CXtEtE4AoK3lBFgoiHzEnAbQ0AY5uERsfVHEJCZkD4UlOEFCXDaimQGwAEsI6CEJiY0xDK00TMP/j+z2Md6wY4P3pTRTUccAQG3PAFVKJ+uhm8aY4J8IyTLEwW6uOM9goBUvk1sNA3+XICAqr+USwiAslICUFlFCJdS4LhpYGfIsRw5qDFG/FvEEFCBBPXZBQJ5Tll0P+A2JCDiyC+b0cSsphj19OZHLMI1Gimrklc5NwHDeziQowQ8xRLQR2WPMTtas4XuZ8PHQ8cTz44X7HTFENCV10x9WtjlAQl8jiPHilMm/woN/0Uk/8HDlgpsE9zQmuLSQXEJAurlHlaNmfOX/ACVCm07AL4asY/hUdyKOVXHoxSeDeCVy6E38ZqQwuarhFvlkXqNeRMLb26gQSN+JNhGd1Kr33poh4Cuv0V/EGCQnfBnwkasRt1oinMSoLihDktZhDyZaihW1s0EwWDe4cHL0W1MczlmFGMCmLmC2XtFbrDVz8oQt1VmuVW8MfEjo0NYUdY7DXqhgR+6k+UgkvPkxFCETwCdApcgQAJyQoyDsJYJwT5H9s4xw5R0GHL2yA53iCKeUyX508l44VrekGBcTJ5zZ/a2273NoiYe4g+Jpf4TvccSIJ6ZX5gAengS5+IoN2RzIl8CTOzqIyfK/7v1ysed8SaifHgsREBUgcmThaOPBznNAUnh6IAA/kDvwgRQ/T/FpU3dkL1DRXrbwidCqTpsqlDLizxNmHc7DTgOlHrCYawVjeZ8gQCPHshI0hM5AoSshUsSYDTI6BZP5MPW6AmydIpQ3z2DFndJeybtzIlWKO8ILdMjSfsLmf70SFLGHk/ADZfjdkEC+mFDcW5Im2zI5VOk3aLdjG8pdCtOORMz6Rl3jrb8mxysL5KelINkMGpjWWMcAWFajZQA8wQCJjESfi3p4kvYiLQms5Sn+iU5ewSWdeOWeuFtJ2F0Z6nUUQQYlumW8k/0oUoYzCZpKUA/+acWJHsimpZi9PtZaolH2X7W55saBoEAIxsI06Hx4l/2S2Jt/WybSrz2AxGxM262mC+zR19lcXRbpXa+V2bHATFRZhFuV+/qOUd2Wwa6TB8gwGjDqkd3Zc4EMGvHIJqYdSQ8MnmALlogM+M4dCQNHcfJ81OAJcDtMudTvt0Nrh64xKl0kFDrUAl4sCVmT42qDsswdziGNFHL3Q45iVDB8hzg+OP6APR1kgmwpPkyXPapJDXxOKzI72QOpiZCxk1mN8YSIMuRznGjV7rVF1oUEoiGkdWVejYErVBz0vSjAw4OXakPEFCXVM1nVK9piuf4JEfIW0QPLglkBJAIikiAmxGFv0LAE3vPGUV3oQIBrQLThISA+4NZDyRT6GQCqqJpI0spAKIpT8SGEvc7QpyUACZT+6IEZBoynXAEtCacSISAVu+II3crn/sCAc4kLcqsSX46ALJ4RAxWYZguarqkBDCrwAUJyLXluy+GgFxR+N2G+8JVfV888ncvplvslSP65JvlCbjNS5ili6lkNY3Fmp6ZyfbQcgIU6oJcYg0YOtVyId5wBEmardtquSHxLd37yuPjY7fbfXnKFY7LdjgW1l3Gr9qBVY+KMWmMjDIl6SXyR8b0tEAWxjNbtzyQ2Svh4i7rYLjVWxHdV84LciMCt7dDocV8vp28JzXavWI/ZmQb/baPtOseyPP8CkpB1dkDVdM0FH9LdRQD5BcEKvOjMb7ZNA+TKy6xijDSonC6xM9TIyLgixzTzf8beAuqT21xhBUaMPLzw+JXHISnUoui2Qe3A8yHba6fKjgTpmEWBFA3id/CWm9Ctq4f6zgbPpivNYHPhK/QvH+GSVtAlpZ+xdewYT4Xp6njGDs0HYfDXwX29YNNZ8SGyQQC+vN2sxaWY2892z6zQuBNXtMVX8OGy4YDtrr/mHbWAy/AqjP92De5PBV/rfjuHv80LFUuFwtotjrfjiG2c9XmE7U0yScirvhLrLbChxNB8J2+AAAImYqa5BcBV/w1vN1x367U1etnWy8Db3rM11vtxfS/+o2gy8Ob2bZobzir5K/OyTu1K/4S3mauxk0DoKvzzXX0XxrecjfX9cg8ALq93c2u6v9XsFrutvC/bQDI7mi27Wt/ubqq/1+D563fN/vFryD5Z7HYz6br6/9dcnb8D4MZNchgCcUWAAAAAElFTkSuQmCC"/>
          <p:cNvSpPr>
            <a:spLocks noChangeAspect="1" noChangeArrowheads="1"/>
          </p:cNvSpPr>
          <p:nvPr/>
        </p:nvSpPr>
        <p:spPr bwMode="auto">
          <a:xfrm>
            <a:off x="155575" y="-388938"/>
            <a:ext cx="4581525" cy="819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AutoShape 5" descr="data:image/png;base64,iVBORw0KGgoAAAANSUhEUgAAAYAAAABECAMAAAC/FxKbAAAAzFBMVEX///8AAAAAaLcAZrYAZbbX19fo6Og6OjoAY7V5eXkEBATKysr19fXs7Ozz8/NMTExTU1OmpqaEhIQAYLQrKyuzs7PW1tbg4OBeXl4VFRVDQ0Oenp5kZGRwcHAXFxePj48AbrokJCS8vLxISEi80+kAW7IyMjKYmJjFxcXo7fYfHx99fX09PT1Ri8aIiIhpaWl6odCvyeSNut4leL83h8WowuDu9vvK3O3X5/SFsNghfMFontB5qdU7isa40ul5o9FelcuXtdpzq9dQh8TUBFOpAAANEUlEQVR4nO1dCXeiPBdGgi1VoCooLrUuta7Vvm64dTp2+v//0wfZSEJA7ejb8/X1OWfODOGShPskNzc3V0ZRJPC81Wy3mKuqul1spgPPLxlM/+wXQFXnv3azlefJnrriTPA6u61t65qvfxVouq0vlstf/l8aCEo0zba3v98H393LHwtvuVd1qGoC4Ktc40t0dby8zoKLoDNXeWXL4VOwmH53X38gBjv7GPWjefG8u9qhM6Oz0I9UP4S+ff/uHv8svDf1E9TvQ2suv7vPPwnTpsZpV5OoHPClQP/z3b3+OeD0r9nzz/E8qv/P8WdTZzkA1zlwJrwz+gf64qOzXv+KzAFtN1h3PhZ2uFKA5tUZOgsGof6B3ZwG/s0bLbGpxrVNILuchxRo8/V39/1H4JOuv0DdwZIlcUj15vR9TsjQ4ID3diBkoPmd/f4p2DAjGtmUVZPof77yrwgD+hYN+FmTPmHvvrPnPwOrOVEnmHdQ0c4mRh46+ysVS4ANur+kDAD1uh04FW426ypKNps14KW3IwYI2CskscZWHmgfqGD5TAjBNn9JKFH1/X81LmT26rWbLzxnFFqthmJVnIoLr99tugAQn2aPKdHHWLmUJBtPAWVGFgmgR33RmxSDESpLCagrabFIQE5xu8kSZZO0aN3IYfAd67VajuMMHwS9mdwzpnIUerALDSNZSlK1UU+lJorlP5yGIsTAA40odz0nE6BD6iFmCsxJg8RKqdoiEhXiCBhmYZmovJGSbh1Qr+JWkyUeqK4aMRJFvmMFVFrlCUg7QrvHIB+8mv+nlihlPnBVN4Iy444jYPVMbMmYKJLYF20R1rTDND1jK6UMtsQ3sjuKAI6A1AhyJqpmpLitZPWeQkAvRkJOwBNPgNCMXKU3+V5jMpk08mg8mblUq1Yq+iQkTgGrzlXtSgigK0CTrqb/EHvDbLOmmJQw/DAlU0DfJxOAmhVVc14CCjESXyHAlaoyT2637tv+Zdbxjaii+AP8FAKUKAHUBdKpPzkY69gCMXV7TWJwaAml7lm0QQIBL5cn4CFGQiBggkrveTMvNCPVpMFqckQJqJ9EQJ1WVaAEUHdGJ7ZFWW2JBWLrXmjYD6Il78QXtWfJBKT630tAkaBdRqXdGi0qRQjISTVZumVl8srNfcrJl9r+hDiBgDYqbPd6fcVo9BpB94m50bb0oU5TZlr22OQ3afDBIxto7fMAAWUJAfWzEvAaIwEJSKpiEhDAKVe+BBS5pzJo1enGilMC7lIViqHEaV0vyOIarqQdPLL1DSv5R+d3AkrgiqqRMtyuZbFOZsbXg2lZxiO+rhv+BSWgb1jpeyL6pFiBjeQIqOQN6yZHJEamZfREAvDzDb8VhEeGgEoCAYFfYvbuQtSlrr3B2/JA7SPUGyuRAMWwQsjmSgdbINAMt1OUgDdWchclYE0flgRFuVmQQ29FCLiDV4QA360I1XuvkFdjCPDVaFCJgv8eNZEAPFX6tPlTCIhRHQS+cDNQuvWAPdbATvUL9VE29vEkGGHdS5sswVECtF/SNYAZ7cQT1bi5gsCboSKrlfMTUHJEAip/S0CpACcErhFboIlSRHvDVj/uuSNgNGDVsG9vEo+TbrpUJshAvCCVmSrELDEeVAiegCrk8mIEYB+xW6LN/zUBuMoeusImzqWebO94fUeA15xg+fHo0roK768/caHNHDmSiCmYMzWRKIYmiQcJCzHs8KUIMLF38xoaZAkBFYdBK3OAANwEWmMNdHHr158don7KdwtHARMQNO0Rj3PLLqNk1wtUSkuHbhfYc2DjmWwOoucyoicUTAGegPTwIAEvVI2JBJBNEuORSAiYcN17OkAACm4MkedYY2rAD7YPKzrQUC9XpsjhHrSHtLcDEnTYs3upGY0+b7FlmpJJwXpLoV0Cc2YCkTcUCAga5wm4yT3d+3gpiQTUqkF5daLc1AOJp1xfJKB4DyUKaMQXW+hONx02L1mEC2z3iIcbSwAyNdjW48bhRYN9h0Pg9wFPqLAIO5TJ+/8cPEfX4OCEkh5CNvezzmq2p0eWYTAOEoAnkNqMhIMiBNy6IgEkUmiIBODQpsVK8AQYbNyyRmx8nWk+9ZcEYM0hTnG07jbNvhhVhFnLS1E0RQLu0QNoPj0WYwlQZjRCreqajzBjyOZiz8Yv4hrFE5DJEMVFCGCEc0IfI+AJYDVF92BDk+4mKL5MAN75ViHHPa4C0XiVIq3iV3FjCEBzyAlcWEoA70d6c1lakBo9fdnrBwmovGBTP8xehAAa8HX6VpQAaDSkBOCjhjhvJov6CuMSLqo3gwNL2CXtEtE4AoK3lBFgoiHzEnAbQ0AY5uERsfVHEJCZkD4UlOEFCXDaimQGwAEsI6CEJiY0xDK00TMP/j+z2Md6wY4P3pTRTUccAQG3PAFVKJ+uhm8aY4J8IyTLEwW6uOM9goBUvk1sNA3+XICAqr+USwiAslICUFlFCJdS4LhpYGfIsRw5qDFG/FvEEFCBBPXZBQJ5Tll0P+A2JCDiyC+b0cSsphj19OZHLMI1Gimrklc5NwHDeziQowQ8xRLQR2WPMTtas4XuZ8PHQ8cTz44X7HTFENCV10x9WtjlAQl8jiPHilMm/woN/0Uk/8HDlgpsE9zQmuLSQXEJAurlHlaNmfOX/ACVCm07AL4asY/hUdyKOVXHoxSeDeCVy6E38ZqQwuarhFvlkXqNeRMLb26gQSN+JNhGd1Kr33poh4Cuv0V/EGCQnfBnwkasRt1oinMSoLihDktZhDyZaihW1s0EwWDe4cHL0W1MczlmFGMCmLmC2XtFbrDVz8oQt1VmuVW8MfEjo0NYUdY7DXqhgR+6k+UgkvPkxFCETwCdApcgQAJyQoyDsJYJwT5H9s4xw5R0GHL2yA53iCKeUyX508l44VrekGBcTJ5zZ/a2273NoiYe4g+Jpf4TvccSIJ6ZX5gAengS5+IoN2RzIl8CTOzqIyfK/7v1ysed8SaifHgsREBUgcmThaOPBznNAUnh6IAA/kDvwgRQ/T/FpU3dkL1DRXrbwidCqTpsqlDLizxNmHc7DTgOlHrCYawVjeZ8gQCPHshI0hM5AoSshUsSYDTI6BZP5MPW6AmydIpQ3z2DFndJeybtzIlWKO8ILdMjSfsLmf70SFLGHk/ADZfjdkEC+mFDcW5Im2zI5VOk3aLdjG8pdCtOORMz6Rl3jrb8mxysL5KelINkMGpjWWMcAWFajZQA8wQCJjESfi3p4kvYiLQms5Sn+iU5ewSWdeOWeuFtJ2F0Z6nUUQQYlumW8k/0oUoYzCZpKUA/+acWJHsimpZi9PtZaolH2X7W55saBoEAIxsI06Hx4l/2S2Jt/WybSrz2AxGxM262mC+zR19lcXRbpXa+V2bHATFRZhFuV+/qOUd2Wwa6TB8gwGjDqkd3Zc4EMGvHIJqYdSQ8MnmALlogM+M4dCQNHcfJ81OAJcDtMudTvt0Nrh64xKl0kFDrUAl4sCVmT42qDsswdziGNFHL3Q45iVDB8hzg+OP6APR1kgmwpPkyXPapJDXxOKzI72QOpiZCxk1mN8YSIMuRznGjV7rVF1oUEoiGkdWVejYErVBz0vSjAw4OXakPEFCXVM1nVK9piuf4JEfIW0QPLglkBJAIikiAmxGFv0LAE3vPGUV3oQIBrQLThISA+4NZDyRT6GQCqqJpI0spAKIpT8SGEvc7QpyUACZT+6IEZBoynXAEtCacSISAVu+II3crn/sCAc4kLcqsSX46ALJ4RAxWYZguarqkBDCrwAUJyLXluy+GgFxR+N2G+8JVfV888ncvplvslSP65JvlCbjNS5ili6lkNY3Fmp6ZyfbQcgIU6oJcYg0YOtVyId5wBEmardtquSHxLd37yuPjY7fbfXnKFY7LdjgW1l3Gr9qBVY+KMWmMjDIl6SXyR8b0tEAWxjNbtzyQ2Svh4i7rYLjVWxHdV84LciMCt7dDocV8vp28JzXavWI/ZmQb/baPtOseyPP8CkpB1dkDVdM0FH9LdRQD5BcEKvOjMb7ZNA+TKy6xijDSonC6xM9TIyLgixzTzf8beAuqT21xhBUaMPLzw+JXHISnUoui2Qe3A8yHba6fKjgTpmEWBFA3id/CWm9Ctq4f6zgbPpivNYHPhK/QvH+GSVtAlpZ+xdewYT4Xp6njGDs0HYfDXwX29YNNZ8SGyQQC+vN2sxaWY2892z6zQuBNXtMVX8OGy4YDtrr/mHbWAy/AqjP92De5PBV/rfjuHv80LFUuFwtotjrfjiG2c9XmE7U0yScirvhLrLbChxNB8J2+AAAImYqa5BcBV/w1vN1x367U1etnWy8Db3rM11vtxfS/+o2gy8Ob2bZobzir5K/OyTu1K/4S3mauxk0DoKvzzXX0XxrecjfX9cg8ALq93c2u6v9XsFrutvC/bQDI7mi27Wt/ubqq/1+D563fN/vFryD5Z7HYz6br6/9dcnb8D4MZNchgCcUWAAAAAElFTkSuQmCC"/>
          <p:cNvSpPr>
            <a:spLocks noChangeAspect="1" noChangeArrowheads="1"/>
          </p:cNvSpPr>
          <p:nvPr/>
        </p:nvSpPr>
        <p:spPr bwMode="auto">
          <a:xfrm>
            <a:off x="307975" y="-236538"/>
            <a:ext cx="4581525" cy="819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AutoShape 11" descr="「ポイント　イラスト」の画像検索結果"/>
          <p:cNvSpPr>
            <a:spLocks noChangeAspect="1" noChangeArrowheads="1"/>
          </p:cNvSpPr>
          <p:nvPr/>
        </p:nvSpPr>
        <p:spPr bwMode="auto">
          <a:xfrm>
            <a:off x="155575" y="-601663"/>
            <a:ext cx="1171575" cy="1266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 name="スライド番号プレースホルダー 8"/>
          <p:cNvSpPr>
            <a:spLocks noGrp="1"/>
          </p:cNvSpPr>
          <p:nvPr>
            <p:ph type="sldNum" sz="quarter" idx="4"/>
          </p:nvPr>
        </p:nvSpPr>
        <p:spPr/>
        <p:txBody>
          <a:bodyPr/>
          <a:lstStyle/>
          <a:p>
            <a:fld id="{5606B6BE-CAE4-49DE-9FA9-57279F23E9C3}" type="slidenum">
              <a:rPr lang="ja-JP" altLang="en-US" smtClean="0"/>
              <a:pPr/>
              <a:t>5</a:t>
            </a:fld>
            <a:endParaRPr lang="ja-JP" altLang="en-US" dirty="0"/>
          </a:p>
        </p:txBody>
      </p:sp>
      <p:graphicFrame>
        <p:nvGraphicFramePr>
          <p:cNvPr id="39" name="表 38"/>
          <p:cNvGraphicFramePr>
            <a:graphicFrameLocks noGrp="1"/>
          </p:cNvGraphicFramePr>
          <p:nvPr>
            <p:extLst>
              <p:ext uri="{D42A27DB-BD31-4B8C-83A1-F6EECF244321}">
                <p14:modId xmlns:p14="http://schemas.microsoft.com/office/powerpoint/2010/main" val="1003057994"/>
              </p:ext>
            </p:extLst>
          </p:nvPr>
        </p:nvGraphicFramePr>
        <p:xfrm>
          <a:off x="617538" y="1620477"/>
          <a:ext cx="8641874" cy="3405606"/>
        </p:xfrm>
        <a:graphic>
          <a:graphicData uri="http://schemas.openxmlformats.org/drawingml/2006/table">
            <a:tbl>
              <a:tblPr firstRow="1" bandRow="1">
                <a:tableStyleId>{5C22544A-7EE6-4342-B048-85BDC9FD1C3A}</a:tableStyleId>
              </a:tblPr>
              <a:tblGrid>
                <a:gridCol w="1380822">
                  <a:extLst>
                    <a:ext uri="{9D8B030D-6E8A-4147-A177-3AD203B41FA5}">
                      <a16:colId xmlns:a16="http://schemas.microsoft.com/office/drawing/2014/main" val="20001"/>
                    </a:ext>
                  </a:extLst>
                </a:gridCol>
                <a:gridCol w="1815263">
                  <a:extLst>
                    <a:ext uri="{9D8B030D-6E8A-4147-A177-3AD203B41FA5}">
                      <a16:colId xmlns:a16="http://schemas.microsoft.com/office/drawing/2014/main" val="20003"/>
                    </a:ext>
                  </a:extLst>
                </a:gridCol>
                <a:gridCol w="1815263">
                  <a:extLst>
                    <a:ext uri="{9D8B030D-6E8A-4147-A177-3AD203B41FA5}">
                      <a16:colId xmlns:a16="http://schemas.microsoft.com/office/drawing/2014/main" val="3679971213"/>
                    </a:ext>
                  </a:extLst>
                </a:gridCol>
                <a:gridCol w="1815263">
                  <a:extLst>
                    <a:ext uri="{9D8B030D-6E8A-4147-A177-3AD203B41FA5}">
                      <a16:colId xmlns:a16="http://schemas.microsoft.com/office/drawing/2014/main" val="4218488389"/>
                    </a:ext>
                  </a:extLst>
                </a:gridCol>
                <a:gridCol w="1815263">
                  <a:extLst>
                    <a:ext uri="{9D8B030D-6E8A-4147-A177-3AD203B41FA5}">
                      <a16:colId xmlns:a16="http://schemas.microsoft.com/office/drawing/2014/main" val="20004"/>
                    </a:ext>
                  </a:extLst>
                </a:gridCol>
              </a:tblGrid>
              <a:tr h="350774">
                <a:tc>
                  <a:txBody>
                    <a:bodyPr/>
                    <a:lstStyle/>
                    <a:p>
                      <a:pPr algn="ctr"/>
                      <a:r>
                        <a:rPr kumimoji="1" lang="ja-JP" altLang="en-US" sz="1200" b="0" dirty="0">
                          <a:latin typeface="游ゴシック" panose="020B0400000000000000" pitchFamily="50" charset="-128"/>
                          <a:ea typeface="游ゴシック" panose="020B0400000000000000" pitchFamily="50" charset="-128"/>
                        </a:rPr>
                        <a:t>エリア</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200" b="0" dirty="0">
                          <a:latin typeface="游ゴシック" panose="020B0400000000000000" pitchFamily="50" charset="-128"/>
                          <a:ea typeface="游ゴシック" panose="020B0400000000000000" pitchFamily="50" charset="-128"/>
                        </a:rPr>
                        <a:t>単日掲載料金</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200" b="0" dirty="0">
                          <a:latin typeface="游ゴシック" panose="020B0400000000000000" pitchFamily="50" charset="-128"/>
                          <a:ea typeface="游ゴシック" panose="020B0400000000000000" pitchFamily="50" charset="-128"/>
                        </a:rPr>
                        <a:t>販売日数</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200" b="0" dirty="0">
                          <a:latin typeface="游ゴシック" panose="020B0400000000000000" pitchFamily="50" charset="-128"/>
                          <a:ea typeface="游ゴシック" panose="020B0400000000000000" pitchFamily="50" charset="-128"/>
                        </a:rPr>
                        <a:t>想定リーチ</a:t>
                      </a:r>
                      <a:r>
                        <a:rPr kumimoji="1" lang="en-US" altLang="ja-JP" sz="1200" b="0" dirty="0">
                          <a:latin typeface="游ゴシック" panose="020B0400000000000000" pitchFamily="50" charset="-128"/>
                          <a:ea typeface="游ゴシック" panose="020B0400000000000000" pitchFamily="50" charset="-128"/>
                        </a:rPr>
                        <a:t>/</a:t>
                      </a:r>
                      <a:r>
                        <a:rPr kumimoji="1" lang="ja-JP" altLang="en-US" sz="1200" b="0" dirty="0">
                          <a:latin typeface="游ゴシック" panose="020B0400000000000000" pitchFamily="50" charset="-128"/>
                          <a:ea typeface="游ゴシック" panose="020B0400000000000000" pitchFamily="50" charset="-128"/>
                        </a:rPr>
                        <a:t>日</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FFFFFF"/>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rPr>
                        <a:t>グロス金額</a:t>
                      </a:r>
                      <a:br>
                        <a:rPr kumimoji="1" lang="ja-JP" altLang="en-US" sz="1100" b="0"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rPr>
                      </a:br>
                      <a:r>
                        <a:rPr kumimoji="1" lang="en-US" altLang="ja-JP" sz="600" b="0"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600" b="0"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rPr>
                        <a:t>最低日数で購入の場合</a:t>
                      </a:r>
                      <a:endParaRPr kumimoji="1" lang="ja-JP" altLang="en-US" sz="1100" b="0"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381854">
                <a:tc>
                  <a:txBody>
                    <a:bodyPr/>
                    <a:lstStyle/>
                    <a:p>
                      <a:pPr algn="ctr"/>
                      <a:r>
                        <a:rPr kumimoji="1" lang="ja-JP" altLang="en-US" sz="1400" b="0" dirty="0">
                          <a:latin typeface="游ゴシック" panose="020B0400000000000000" pitchFamily="50" charset="-128"/>
                          <a:ea typeface="游ゴシック" panose="020B0400000000000000" pitchFamily="50" charset="-128"/>
                        </a:rPr>
                        <a:t>全国</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¥600,000</a:t>
                      </a:r>
                      <a:r>
                        <a:rPr kumimoji="1" lang="ja-JP" altLang="en-US"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（税別）</a:t>
                      </a:r>
                      <a:endParaRPr kumimoji="1" lang="en-US" altLang="ja-JP"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8">
                  <a:txBody>
                    <a:bodyPr/>
                    <a:lstStyle/>
                    <a:p>
                      <a:pPr algn="ctr"/>
                      <a:r>
                        <a:rPr kumimoji="1" lang="en-US" altLang="ja-JP" sz="1400" b="0" dirty="0">
                          <a:latin typeface="游ゴシック" panose="020B0400000000000000" pitchFamily="50" charset="-128"/>
                          <a:ea typeface="游ゴシック" panose="020B0400000000000000" pitchFamily="50" charset="-128"/>
                        </a:rPr>
                        <a:t>7</a:t>
                      </a:r>
                      <a:r>
                        <a:rPr kumimoji="1" lang="ja-JP" altLang="en-US" sz="1400" b="0" dirty="0">
                          <a:latin typeface="游ゴシック" panose="020B0400000000000000" pitchFamily="50" charset="-128"/>
                          <a:ea typeface="游ゴシック" panose="020B0400000000000000" pitchFamily="50" charset="-128"/>
                        </a:rPr>
                        <a:t>日～</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0" dirty="0">
                          <a:latin typeface="游ゴシック" panose="020B0400000000000000" pitchFamily="50" charset="-128"/>
                          <a:ea typeface="游ゴシック" panose="020B0400000000000000" pitchFamily="50" charset="-128"/>
                        </a:rPr>
                        <a:t>約</a:t>
                      </a:r>
                      <a:r>
                        <a:rPr kumimoji="1" lang="en-US" altLang="ja-JP" sz="1400" b="0" dirty="0">
                          <a:latin typeface="游ゴシック" panose="020B0400000000000000" pitchFamily="50" charset="-128"/>
                          <a:ea typeface="游ゴシック" panose="020B0400000000000000" pitchFamily="50" charset="-128"/>
                        </a:rPr>
                        <a:t>800</a:t>
                      </a:r>
                      <a:r>
                        <a:rPr kumimoji="1" lang="ja-JP" altLang="en-US" sz="1400" b="0" dirty="0">
                          <a:latin typeface="游ゴシック" panose="020B0400000000000000" pitchFamily="50" charset="-128"/>
                          <a:ea typeface="游ゴシック" panose="020B0400000000000000" pitchFamily="50" charset="-128"/>
                        </a:rPr>
                        <a:t>万世帯</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¥4,200,000</a:t>
                      </a:r>
                      <a:endParaRPr kumimoji="1" lang="en-US" altLang="ja-JP"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1854">
                <a:tc>
                  <a:txBody>
                    <a:bodyPr/>
                    <a:lstStyle/>
                    <a:p>
                      <a:pPr algn="ctr"/>
                      <a:r>
                        <a:rPr kumimoji="1" lang="ja-JP" altLang="en-US" sz="1400" b="0" dirty="0">
                          <a:latin typeface="游ゴシック" panose="020B0400000000000000" pitchFamily="50" charset="-128"/>
                          <a:ea typeface="游ゴシック" panose="020B0400000000000000" pitchFamily="50" charset="-128"/>
                        </a:rPr>
                        <a:t>関東</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0" dirty="0">
                          <a:solidFill>
                            <a:schemeClr val="tx1"/>
                          </a:solidFill>
                          <a:latin typeface="游ゴシック" panose="020B0400000000000000" pitchFamily="50" charset="-128"/>
                          <a:ea typeface="游ゴシック" panose="020B0400000000000000" pitchFamily="50" charset="-128"/>
                        </a:rPr>
                        <a:t>¥400,000</a:t>
                      </a:r>
                      <a:r>
                        <a:rPr kumimoji="1" lang="ja-JP" altLang="en-US" sz="900" b="0" dirty="0">
                          <a:solidFill>
                            <a:schemeClr val="tx1"/>
                          </a:solidFill>
                          <a:latin typeface="游ゴシック" panose="020B0400000000000000" pitchFamily="50" charset="-128"/>
                          <a:ea typeface="游ゴシック" panose="020B0400000000000000" pitchFamily="50" charset="-128"/>
                        </a:rPr>
                        <a:t>（税別）</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0" dirty="0">
                          <a:latin typeface="游ゴシック" panose="020B0400000000000000" pitchFamily="50" charset="-128"/>
                          <a:ea typeface="游ゴシック" panose="020B0400000000000000" pitchFamily="50" charset="-128"/>
                          <a:cs typeface="メイリオ" panose="020B0604030504040204" pitchFamily="50" charset="-128"/>
                        </a:rPr>
                        <a:t>約</a:t>
                      </a:r>
                      <a:r>
                        <a:rPr kumimoji="1" lang="en-US" altLang="ja-JP" sz="1400" b="0" dirty="0">
                          <a:latin typeface="游ゴシック" panose="020B0400000000000000" pitchFamily="50" charset="-128"/>
                          <a:ea typeface="游ゴシック" panose="020B0400000000000000" pitchFamily="50" charset="-128"/>
                          <a:cs typeface="メイリオ" panose="020B0604030504040204" pitchFamily="50" charset="-128"/>
                        </a:rPr>
                        <a:t>345</a:t>
                      </a:r>
                      <a:r>
                        <a:rPr kumimoji="1" lang="ja-JP" altLang="en-US" sz="1400" b="0" dirty="0">
                          <a:latin typeface="游ゴシック" panose="020B0400000000000000" pitchFamily="50" charset="-128"/>
                          <a:ea typeface="游ゴシック" panose="020B0400000000000000" pitchFamily="50" charset="-128"/>
                          <a:cs typeface="メイリオ" panose="020B0604030504040204" pitchFamily="50" charset="-128"/>
                        </a:rPr>
                        <a:t>万世帯</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¥2,800,000</a:t>
                      </a:r>
                      <a:endParaRPr kumimoji="1" lang="en-US" altLang="ja-JP" sz="900" b="1"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81854">
                <a:tc>
                  <a:txBody>
                    <a:bodyPr/>
                    <a:lstStyle/>
                    <a:p>
                      <a:pPr algn="ctr"/>
                      <a:r>
                        <a:rPr kumimoji="1" lang="ja-JP" altLang="en-US" sz="1400" b="0" dirty="0">
                          <a:latin typeface="游ゴシック" panose="020B0400000000000000" pitchFamily="50" charset="-128"/>
                          <a:ea typeface="游ゴシック" panose="020B0400000000000000" pitchFamily="50" charset="-128"/>
                        </a:rPr>
                        <a:t>関西</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0" dirty="0">
                          <a:solidFill>
                            <a:schemeClr val="tx1"/>
                          </a:solidFill>
                          <a:latin typeface="游ゴシック" panose="020B0400000000000000" pitchFamily="50" charset="-128"/>
                          <a:ea typeface="游ゴシック" panose="020B0400000000000000" pitchFamily="50" charset="-128"/>
                        </a:rPr>
                        <a:t>¥200,000</a:t>
                      </a:r>
                      <a:r>
                        <a:rPr kumimoji="1" lang="ja-JP" altLang="en-US" sz="900" b="0" dirty="0">
                          <a:solidFill>
                            <a:schemeClr val="tx1"/>
                          </a:solidFill>
                          <a:latin typeface="游ゴシック" panose="020B0400000000000000" pitchFamily="50" charset="-128"/>
                          <a:ea typeface="游ゴシック" panose="020B0400000000000000" pitchFamily="50" charset="-128"/>
                        </a:rPr>
                        <a:t>（税別）</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0">
                          <a:latin typeface="游ゴシック" panose="020B0400000000000000" pitchFamily="50" charset="-128"/>
                          <a:ea typeface="游ゴシック" panose="020B0400000000000000" pitchFamily="50" charset="-128"/>
                          <a:cs typeface="メイリオ" panose="020B0604030504040204" pitchFamily="50" charset="-128"/>
                        </a:rPr>
                        <a:t>約</a:t>
                      </a:r>
                      <a:r>
                        <a:rPr kumimoji="1" lang="en-US" altLang="ja-JP" sz="1400" b="0" dirty="0">
                          <a:latin typeface="游ゴシック" panose="020B0400000000000000" pitchFamily="50" charset="-128"/>
                          <a:ea typeface="游ゴシック" panose="020B0400000000000000" pitchFamily="50" charset="-128"/>
                          <a:cs typeface="メイリオ" panose="020B0604030504040204" pitchFamily="50" charset="-128"/>
                        </a:rPr>
                        <a:t>152</a:t>
                      </a:r>
                      <a:r>
                        <a:rPr kumimoji="1" lang="ja-JP" altLang="en-US" sz="1400" b="0">
                          <a:latin typeface="游ゴシック" panose="020B0400000000000000" pitchFamily="50" charset="-128"/>
                          <a:ea typeface="游ゴシック" panose="020B0400000000000000" pitchFamily="50" charset="-128"/>
                          <a:cs typeface="メイリオ" panose="020B0604030504040204" pitchFamily="50" charset="-128"/>
                        </a:rPr>
                        <a:t>万世帯</a:t>
                      </a:r>
                      <a:endParaRPr kumimoji="1" lang="ja-JP" altLang="en-US" sz="14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¥1,400,000</a:t>
                      </a:r>
                      <a:endParaRPr kumimoji="1" lang="en-US" altLang="ja-JP"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3335752"/>
                  </a:ext>
                </a:extLst>
              </a:tr>
              <a:tr h="381854">
                <a:tc>
                  <a:txBody>
                    <a:bodyPr/>
                    <a:lstStyle/>
                    <a:p>
                      <a:pPr algn="ctr"/>
                      <a:r>
                        <a:rPr kumimoji="1" lang="ja-JP" altLang="en-US" sz="1400" b="0" dirty="0">
                          <a:latin typeface="游ゴシック" panose="020B0400000000000000" pitchFamily="50" charset="-128"/>
                          <a:ea typeface="游ゴシック" panose="020B0400000000000000" pitchFamily="50" charset="-128"/>
                          <a:cs typeface="メイリオ" panose="020B0604030504040204" pitchFamily="50" charset="-128"/>
                        </a:rPr>
                        <a:t>中部</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¥150,000</a:t>
                      </a:r>
                      <a:r>
                        <a:rPr kumimoji="1" lang="ja-JP" altLang="en-US"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（税別）</a:t>
                      </a:r>
                      <a:endParaRPr kumimoji="1" lang="en-US" altLang="ja-JP"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約</a:t>
                      </a:r>
                      <a:r>
                        <a:rPr kumimoji="1" lang="en-US" altLang="ja-JP" sz="1400" b="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64</a:t>
                      </a:r>
                      <a:r>
                        <a:rPr kumimoji="1" lang="ja-JP" altLang="en-US" sz="1400" b="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万世帯</a:t>
                      </a:r>
                      <a:endParaRPr kumimoji="1" lang="ja-JP" altLang="en-US" sz="1400" b="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¥1,050,000</a:t>
                      </a:r>
                      <a:endParaRPr kumimoji="1" lang="en-US" altLang="ja-JP"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384764"/>
                  </a:ext>
                </a:extLst>
              </a:tr>
              <a:tr h="381854">
                <a:tc>
                  <a:txBody>
                    <a:bodyPr/>
                    <a:lstStyle/>
                    <a:p>
                      <a:pPr algn="ctr"/>
                      <a:r>
                        <a:rPr kumimoji="1" lang="ja-JP" altLang="en-US" sz="1400" b="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北海道</a:t>
                      </a:r>
                      <a:endParaRPr kumimoji="1" lang="ja-JP" altLang="en-US" sz="14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0" dirty="0">
                          <a:solidFill>
                            <a:schemeClr val="tx1"/>
                          </a:solidFill>
                          <a:latin typeface="游ゴシック" panose="020B0400000000000000" pitchFamily="50" charset="-128"/>
                          <a:ea typeface="游ゴシック" panose="020B0400000000000000" pitchFamily="50" charset="-128"/>
                        </a:rPr>
                        <a:t>¥100,000</a:t>
                      </a:r>
                      <a:r>
                        <a:rPr kumimoji="1" lang="ja-JP" altLang="en-US" sz="900" b="0" dirty="0">
                          <a:solidFill>
                            <a:schemeClr val="tx1"/>
                          </a:solidFill>
                          <a:latin typeface="游ゴシック" panose="020B0400000000000000" pitchFamily="50" charset="-128"/>
                          <a:ea typeface="游ゴシック" panose="020B0400000000000000" pitchFamily="50" charset="-128"/>
                        </a:rPr>
                        <a:t>（税別）</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約</a:t>
                      </a:r>
                      <a:r>
                        <a:rPr kumimoji="1" lang="en-US" altLang="ja-JP" sz="1400" b="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33</a:t>
                      </a:r>
                      <a:r>
                        <a:rPr kumimoji="1" lang="ja-JP" altLang="en-US" sz="1400" b="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万世帯</a:t>
                      </a:r>
                      <a:endParaRPr kumimoji="1" lang="ja-JP" altLang="en-US" sz="1400" b="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¥700,000</a:t>
                      </a:r>
                      <a:endParaRPr kumimoji="1" lang="en-US" altLang="ja-JP" sz="900" b="1"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3257941"/>
                  </a:ext>
                </a:extLst>
              </a:tr>
              <a:tr h="381854">
                <a:tc>
                  <a:txBody>
                    <a:bodyPr/>
                    <a:lstStyle/>
                    <a:p>
                      <a:pPr algn="ctr"/>
                      <a:r>
                        <a:rPr kumimoji="1" lang="ja-JP" altLang="en-US" sz="1400" b="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福岡</a:t>
                      </a:r>
                      <a:endParaRPr kumimoji="1" lang="ja-JP" altLang="en-US" sz="14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¥100,000</a:t>
                      </a:r>
                      <a:r>
                        <a:rPr kumimoji="1" lang="ja-JP" altLang="en-US"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（税別）</a:t>
                      </a:r>
                      <a:endParaRPr kumimoji="1" lang="en-US" altLang="ja-JP"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約</a:t>
                      </a:r>
                      <a:r>
                        <a:rPr kumimoji="1" lang="en-US" altLang="ja-JP" sz="1400" b="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29</a:t>
                      </a:r>
                      <a:r>
                        <a:rPr kumimoji="1" lang="ja-JP" altLang="en-US" sz="1400" b="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万世帯</a:t>
                      </a:r>
                      <a:endParaRPr kumimoji="1" lang="ja-JP" altLang="en-US" sz="1400" b="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¥700,000</a:t>
                      </a:r>
                      <a:endParaRPr kumimoji="1" lang="en-US" altLang="ja-JP"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7940896"/>
                  </a:ext>
                </a:extLst>
              </a:tr>
              <a:tr h="381854">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ローカル①</a:t>
                      </a:r>
                      <a:endPar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kumimoji="1" lang="ja-JP" altLang="en-US" sz="700" b="0" dirty="0">
                          <a:latin typeface="游ゴシック" panose="020B0400000000000000" pitchFamily="50" charset="-128"/>
                          <a:ea typeface="游ゴシック" panose="020B0400000000000000" pitchFamily="50" charset="-128"/>
                          <a:cs typeface="メイリオ" panose="020B0604030504040204" pitchFamily="50" charset="-128"/>
                        </a:rPr>
                        <a:t>よりご指定の</a:t>
                      </a:r>
                      <a:r>
                        <a:rPr kumimoji="1" lang="en-US" altLang="ja-JP" sz="700" b="0"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700" b="0" dirty="0">
                          <a:latin typeface="游ゴシック" panose="020B0400000000000000" pitchFamily="50" charset="-128"/>
                          <a:ea typeface="游ゴシック" panose="020B0400000000000000" pitchFamily="50" charset="-128"/>
                          <a:cs typeface="メイリオ" panose="020B0604030504040204" pitchFamily="50" charset="-128"/>
                        </a:rPr>
                        <a:t>エリア</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0" dirty="0">
                          <a:solidFill>
                            <a:schemeClr val="tx1"/>
                          </a:solidFill>
                          <a:latin typeface="游ゴシック" panose="020B0400000000000000" pitchFamily="50" charset="-128"/>
                          <a:ea typeface="游ゴシック" panose="020B0400000000000000" pitchFamily="50" charset="-128"/>
                        </a:rPr>
                        <a:t>¥80,000</a:t>
                      </a:r>
                      <a:r>
                        <a:rPr kumimoji="1" lang="ja-JP" altLang="en-US" sz="900" b="0" dirty="0">
                          <a:solidFill>
                            <a:schemeClr val="tx1"/>
                          </a:solidFill>
                          <a:latin typeface="游ゴシック" panose="020B0400000000000000" pitchFamily="50" charset="-128"/>
                          <a:ea typeface="游ゴシック" panose="020B0400000000000000" pitchFamily="50" charset="-128"/>
                        </a:rPr>
                        <a:t>（税別）</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指定エリアによる</a:t>
                      </a:r>
                      <a:endPar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¥560,000</a:t>
                      </a:r>
                      <a:endParaRPr kumimoji="1" lang="en-US" altLang="ja-JP" sz="900" b="1"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1343640"/>
                  </a:ext>
                </a:extLst>
              </a:tr>
              <a:tr h="381854">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ローカル②</a:t>
                      </a:r>
                      <a:endPar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kumimoji="1" lang="ja-JP" altLang="en-US" sz="700" b="0" dirty="0">
                          <a:latin typeface="游ゴシック" panose="020B0400000000000000" pitchFamily="50" charset="-128"/>
                          <a:ea typeface="游ゴシック" panose="020B0400000000000000" pitchFamily="50" charset="-128"/>
                          <a:cs typeface="メイリオ" panose="020B0604030504040204" pitchFamily="50" charset="-128"/>
                        </a:rPr>
                        <a:t>よりご指定の</a:t>
                      </a:r>
                      <a:r>
                        <a:rPr kumimoji="1" lang="en-US" altLang="ja-JP" sz="700" b="0"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700" b="0" dirty="0">
                          <a:latin typeface="游ゴシック" panose="020B0400000000000000" pitchFamily="50" charset="-128"/>
                          <a:ea typeface="游ゴシック" panose="020B0400000000000000" pitchFamily="50" charset="-128"/>
                          <a:cs typeface="メイリオ" panose="020B0604030504040204" pitchFamily="50" charset="-128"/>
                        </a:rPr>
                        <a:t>エリア</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0" dirty="0">
                          <a:solidFill>
                            <a:schemeClr val="tx1"/>
                          </a:solidFill>
                          <a:latin typeface="游ゴシック" panose="020B0400000000000000" pitchFamily="50" charset="-128"/>
                          <a:ea typeface="游ゴシック" panose="020B0400000000000000" pitchFamily="50" charset="-128"/>
                        </a:rPr>
                        <a:t>¥50,000</a:t>
                      </a:r>
                      <a:r>
                        <a:rPr kumimoji="1" lang="ja-JP" altLang="en-US" sz="900" b="0" dirty="0">
                          <a:solidFill>
                            <a:schemeClr val="tx1"/>
                          </a:solidFill>
                          <a:latin typeface="游ゴシック" panose="020B0400000000000000" pitchFamily="50" charset="-128"/>
                          <a:ea typeface="游ゴシック" panose="020B0400000000000000" pitchFamily="50" charset="-128"/>
                        </a:rPr>
                        <a:t>（税別）</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指定エリアによる</a:t>
                      </a:r>
                      <a:endPar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¥350,000</a:t>
                      </a:r>
                      <a:endParaRPr kumimoji="1" lang="en-US" altLang="ja-JP"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012093"/>
                  </a:ext>
                </a:extLst>
              </a:tr>
            </a:tbl>
          </a:graphicData>
        </a:graphic>
      </p:graphicFrame>
      <p:sp>
        <p:nvSpPr>
          <p:cNvPr id="42" name="正方形/長方形 58"/>
          <p:cNvSpPr>
            <a:spLocks noChangeArrowheads="1"/>
          </p:cNvSpPr>
          <p:nvPr/>
        </p:nvSpPr>
        <p:spPr bwMode="auto">
          <a:xfrm>
            <a:off x="533345" y="1132058"/>
            <a:ext cx="6915020" cy="427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pPr>
            <a:r>
              <a:rPr lang="ja-JP" altLang="en-US" sz="1600" b="1" dirty="0">
                <a:solidFill>
                  <a:schemeClr val="accent5"/>
                </a:solidFill>
                <a:latin typeface="游ゴシック" panose="020B0400000000000000" pitchFamily="50" charset="-128"/>
                <a:ea typeface="游ゴシック" panose="020B0400000000000000" pitchFamily="50" charset="-128"/>
              </a:rPr>
              <a:t>■終日（</a:t>
            </a:r>
            <a:r>
              <a:rPr lang="en-US" altLang="ja-JP" sz="1600" b="1" dirty="0">
                <a:solidFill>
                  <a:schemeClr val="accent5"/>
                </a:solidFill>
                <a:latin typeface="游ゴシック" panose="020B0400000000000000" pitchFamily="50" charset="-128"/>
                <a:ea typeface="游ゴシック" panose="020B0400000000000000" pitchFamily="50" charset="-128"/>
              </a:rPr>
              <a:t>5:00</a:t>
            </a:r>
            <a:r>
              <a:rPr lang="ja-JP" altLang="en-US" sz="1600" b="1" dirty="0">
                <a:solidFill>
                  <a:schemeClr val="accent5"/>
                </a:solidFill>
                <a:latin typeface="游ゴシック" panose="020B0400000000000000" pitchFamily="50" charset="-128"/>
                <a:ea typeface="游ゴシック" panose="020B0400000000000000" pitchFamily="50" charset="-128"/>
              </a:rPr>
              <a:t>～</a:t>
            </a:r>
            <a:r>
              <a:rPr lang="en-US" altLang="ja-JP" sz="1600" b="1" dirty="0">
                <a:solidFill>
                  <a:schemeClr val="accent5"/>
                </a:solidFill>
                <a:latin typeface="游ゴシック" panose="020B0400000000000000" pitchFamily="50" charset="-128"/>
                <a:ea typeface="游ゴシック" panose="020B0400000000000000" pitchFamily="50" charset="-128"/>
              </a:rPr>
              <a:t>29:00</a:t>
            </a:r>
            <a:r>
              <a:rPr lang="ja-JP" altLang="en-US" sz="1600" b="1" dirty="0">
                <a:solidFill>
                  <a:schemeClr val="accent5"/>
                </a:solidFill>
                <a:latin typeface="游ゴシック" panose="020B0400000000000000" pitchFamily="50" charset="-128"/>
                <a:ea typeface="游ゴシック" panose="020B0400000000000000" pitchFamily="50" charset="-128"/>
              </a:rPr>
              <a:t>掲載）</a:t>
            </a:r>
            <a:r>
              <a:rPr lang="en-US" altLang="ja-JP" sz="1600" b="1" dirty="0">
                <a:solidFill>
                  <a:schemeClr val="accent5"/>
                </a:solidFill>
                <a:latin typeface="游ゴシック" panose="020B0400000000000000" pitchFamily="50" charset="-128"/>
                <a:ea typeface="游ゴシック" panose="020B0400000000000000" pitchFamily="50" charset="-128"/>
              </a:rPr>
              <a:t>1</a:t>
            </a:r>
            <a:r>
              <a:rPr lang="ja-JP" altLang="en-US" sz="1600" b="1" dirty="0">
                <a:solidFill>
                  <a:schemeClr val="accent5"/>
                </a:solidFill>
                <a:latin typeface="游ゴシック" panose="020B0400000000000000" pitchFamily="50" charset="-128"/>
                <a:ea typeface="游ゴシック" panose="020B0400000000000000" pitchFamily="50" charset="-128"/>
              </a:rPr>
              <a:t>日</a:t>
            </a:r>
            <a:r>
              <a:rPr lang="en-US" altLang="ja-JP" sz="1600" b="1" dirty="0">
                <a:solidFill>
                  <a:schemeClr val="accent5"/>
                </a:solidFill>
                <a:latin typeface="游ゴシック" panose="020B0400000000000000" pitchFamily="50" charset="-128"/>
                <a:ea typeface="游ゴシック" panose="020B0400000000000000" pitchFamily="50" charset="-128"/>
              </a:rPr>
              <a:t>6</a:t>
            </a:r>
            <a:r>
              <a:rPr lang="ja-JP" altLang="en-US" sz="1600" b="1" dirty="0">
                <a:solidFill>
                  <a:schemeClr val="accent5"/>
                </a:solidFill>
                <a:latin typeface="游ゴシック" panose="020B0400000000000000" pitchFamily="50" charset="-128"/>
                <a:ea typeface="游ゴシック" panose="020B0400000000000000" pitchFamily="50" charset="-128"/>
              </a:rPr>
              <a:t>枠限定販売</a:t>
            </a:r>
            <a:endParaRPr lang="en-US" altLang="ja-JP" sz="1600" b="1" dirty="0">
              <a:solidFill>
                <a:schemeClr val="accent5"/>
              </a:solidFill>
              <a:latin typeface="游ゴシック" panose="020B0400000000000000" pitchFamily="50" charset="-128"/>
              <a:ea typeface="游ゴシック" panose="020B0400000000000000" pitchFamily="50" charset="-128"/>
            </a:endParaRPr>
          </a:p>
        </p:txBody>
      </p:sp>
      <p:sp>
        <p:nvSpPr>
          <p:cNvPr id="52" name="正方形/長方形 96"/>
          <p:cNvSpPr>
            <a:spLocks noChangeArrowheads="1"/>
          </p:cNvSpPr>
          <p:nvPr/>
        </p:nvSpPr>
        <p:spPr bwMode="auto">
          <a:xfrm>
            <a:off x="617538" y="5565042"/>
            <a:ext cx="958950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2">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nSpc>
                <a:spcPct val="150000"/>
              </a:lnSpc>
              <a:spcBef>
                <a:spcPct val="30000"/>
              </a:spcBef>
            </a:pPr>
            <a:r>
              <a:rPr kumimoji="0" lang="en-US" altLang="ja-JP" sz="600" b="1" dirty="0">
                <a:solidFill>
                  <a:schemeClr val="accent4"/>
                </a:solidFill>
                <a:latin typeface="游ゴシック" panose="020B0400000000000000" pitchFamily="50" charset="-128"/>
                <a:ea typeface="游ゴシック" panose="020B0400000000000000" pitchFamily="50" charset="-128"/>
              </a:rPr>
              <a:t>※</a:t>
            </a:r>
            <a:r>
              <a:rPr kumimoji="0" lang="ja-JP" altLang="en-US" sz="600" b="1" dirty="0">
                <a:solidFill>
                  <a:schemeClr val="accent4"/>
                </a:solidFill>
                <a:latin typeface="游ゴシック" panose="020B0400000000000000" pitchFamily="50" charset="-128"/>
                <a:ea typeface="游ゴシック" panose="020B0400000000000000" pitchFamily="50" charset="-128"/>
              </a:rPr>
              <a:t>掲載報告は、掲載画面を写真撮影しレポートさせて頂きます。</a:t>
            </a:r>
            <a:endParaRPr kumimoji="0" lang="en-US" altLang="ja-JP" sz="600" b="1" dirty="0">
              <a:solidFill>
                <a:schemeClr val="accent4"/>
              </a:solidFill>
              <a:latin typeface="游ゴシック" panose="020B0400000000000000" pitchFamily="50" charset="-128"/>
              <a:ea typeface="游ゴシック" panose="020B0400000000000000" pitchFamily="50" charset="-128"/>
            </a:endParaRPr>
          </a:p>
          <a:p>
            <a:pPr>
              <a:lnSpc>
                <a:spcPct val="150000"/>
              </a:lnSpc>
              <a:spcBef>
                <a:spcPct val="30000"/>
              </a:spcBef>
            </a:pPr>
            <a:r>
              <a:rPr lang="ja-JP" altLang="en-US" sz="600" b="1" dirty="0">
                <a:solidFill>
                  <a:schemeClr val="accent4"/>
                </a:solidFill>
                <a:latin typeface="游ゴシック" panose="020B0400000000000000" pitchFamily="50" charset="-128"/>
                <a:ea typeface="游ゴシック" panose="020B0400000000000000" pitchFamily="50" charset="-128"/>
              </a:rPr>
              <a:t>　ただし、関東エリアでのご掲載がない場合は掲載画面の写真撮影も出来かねますので、予めご了承ください。</a:t>
            </a:r>
            <a:endParaRPr kumimoji="0" lang="en-US" altLang="ja-JP" sz="600" dirty="0">
              <a:solidFill>
                <a:schemeClr val="accent4"/>
              </a:solidFill>
              <a:latin typeface="游ゴシック" panose="020B0400000000000000" pitchFamily="50" charset="-128"/>
              <a:ea typeface="游ゴシック" panose="020B0400000000000000" pitchFamily="50" charset="-128"/>
            </a:endParaRPr>
          </a:p>
          <a:p>
            <a:pPr eaLnBrk="1" hangingPunct="1">
              <a:lnSpc>
                <a:spcPct val="150000"/>
              </a:lnSpc>
              <a:spcBef>
                <a:spcPct val="30000"/>
              </a:spcBef>
            </a:pPr>
            <a:r>
              <a:rPr kumimoji="0" lang="en-US" altLang="ja-JP" sz="600" dirty="0">
                <a:latin typeface="游ゴシック" panose="020B0400000000000000" pitchFamily="50" charset="-128"/>
                <a:ea typeface="游ゴシック" panose="020B0400000000000000" pitchFamily="50" charset="-128"/>
              </a:rPr>
              <a:t>※</a:t>
            </a:r>
            <a:r>
              <a:rPr kumimoji="0" lang="ja-JP" altLang="en-US" sz="600" dirty="0">
                <a:latin typeface="游ゴシック" panose="020B0400000000000000" pitchFamily="50" charset="-128"/>
                <a:ea typeface="游ゴシック" panose="020B0400000000000000" pitchFamily="50" charset="-128"/>
              </a:rPr>
              <a:t>競合排除はしておりません。</a:t>
            </a:r>
            <a:r>
              <a:rPr kumimoji="0" lang="en-US" altLang="ja-JP" sz="600" dirty="0">
                <a:latin typeface="游ゴシック" panose="020B0400000000000000" pitchFamily="50" charset="-128"/>
                <a:ea typeface="游ゴシック" panose="020B0400000000000000" pitchFamily="50" charset="-128"/>
              </a:rPr>
              <a:t>10</a:t>
            </a:r>
            <a:r>
              <a:rPr kumimoji="0" lang="ja-JP" altLang="en-US" sz="600" dirty="0">
                <a:latin typeface="游ゴシック" panose="020B0400000000000000" pitchFamily="50" charset="-128"/>
                <a:ea typeface="游ゴシック" panose="020B0400000000000000" pitchFamily="50" charset="-128"/>
              </a:rPr>
              <a:t>秒後に競合社の広告が掲載される場合がございます。</a:t>
            </a:r>
            <a:endParaRPr kumimoji="0" lang="en-US" altLang="ja-JP" sz="600" dirty="0">
              <a:latin typeface="游ゴシック" panose="020B0400000000000000" pitchFamily="50" charset="-128"/>
              <a:ea typeface="游ゴシック" panose="020B0400000000000000" pitchFamily="50" charset="-128"/>
            </a:endParaRPr>
          </a:p>
          <a:p>
            <a:pPr eaLnBrk="1" hangingPunct="1">
              <a:lnSpc>
                <a:spcPct val="150000"/>
              </a:lnSpc>
              <a:spcBef>
                <a:spcPct val="30000"/>
              </a:spcBef>
            </a:pPr>
            <a:r>
              <a:rPr kumimoji="0" lang="en-US" altLang="ja-JP" sz="600" dirty="0">
                <a:latin typeface="游ゴシック" panose="020B0400000000000000" pitchFamily="50" charset="-128"/>
                <a:ea typeface="游ゴシック" panose="020B0400000000000000" pitchFamily="50" charset="-128"/>
              </a:rPr>
              <a:t>※</a:t>
            </a:r>
            <a:r>
              <a:rPr kumimoji="0" lang="ja-JP" altLang="en-US" sz="600" dirty="0">
                <a:latin typeface="游ゴシック" panose="020B0400000000000000" pitchFamily="50" charset="-128"/>
                <a:ea typeface="游ゴシック" panose="020B0400000000000000" pitchFamily="50" charset="-128"/>
              </a:rPr>
              <a:t>素材制作を</a:t>
            </a:r>
            <a:r>
              <a:rPr kumimoji="0" lang="en-US" altLang="ja-JP" sz="600" dirty="0">
                <a:latin typeface="游ゴシック" panose="020B0400000000000000" pitchFamily="50" charset="-128"/>
                <a:ea typeface="游ゴシック" panose="020B0400000000000000" pitchFamily="50" charset="-128"/>
              </a:rPr>
              <a:t>IPG</a:t>
            </a:r>
            <a:r>
              <a:rPr kumimoji="0" lang="ja-JP" altLang="en-US" sz="600" dirty="0">
                <a:latin typeface="游ゴシック" panose="020B0400000000000000" pitchFamily="50" charset="-128"/>
                <a:ea typeface="游ゴシック" panose="020B0400000000000000" pitchFamily="50" charset="-128"/>
              </a:rPr>
              <a:t>社にて請負う場合、</a:t>
            </a:r>
            <a:r>
              <a:rPr kumimoji="0" lang="en-US" altLang="ja-JP" sz="600" dirty="0">
                <a:latin typeface="游ゴシック" panose="020B0400000000000000" pitchFamily="50" charset="-128"/>
                <a:ea typeface="游ゴシック" panose="020B0400000000000000" pitchFamily="50" charset="-128"/>
              </a:rPr>
              <a:t>1</a:t>
            </a:r>
            <a:r>
              <a:rPr kumimoji="0" lang="ja-JP" altLang="en-US" sz="600" dirty="0">
                <a:latin typeface="游ゴシック" panose="020B0400000000000000" pitchFamily="50" charset="-128"/>
                <a:ea typeface="游ゴシック" panose="020B0400000000000000" pitchFamily="50" charset="-128"/>
              </a:rPr>
              <a:t>素材あたり別途</a:t>
            </a:r>
            <a:r>
              <a:rPr kumimoji="0" lang="en-US" altLang="ja-JP" sz="600" dirty="0">
                <a:latin typeface="游ゴシック" panose="020B0400000000000000" pitchFamily="50" charset="-128"/>
                <a:ea typeface="游ゴシック" panose="020B0400000000000000" pitchFamily="50" charset="-128"/>
              </a:rPr>
              <a:t>14</a:t>
            </a:r>
            <a:r>
              <a:rPr kumimoji="0" lang="ja-JP" altLang="en-US" sz="600" dirty="0">
                <a:latin typeface="游ゴシック" panose="020B0400000000000000" pitchFamily="50" charset="-128"/>
                <a:ea typeface="游ゴシック" panose="020B0400000000000000" pitchFamily="50" charset="-128"/>
              </a:rPr>
              <a:t>万円（税別）がかかります。</a:t>
            </a:r>
            <a:endParaRPr kumimoji="0" lang="en-US" altLang="ja-JP" sz="600" dirty="0">
              <a:latin typeface="游ゴシック" panose="020B0400000000000000" pitchFamily="50" charset="-128"/>
              <a:ea typeface="游ゴシック" panose="020B0400000000000000" pitchFamily="50" charset="-128"/>
            </a:endParaRPr>
          </a:p>
          <a:p>
            <a:pPr eaLnBrk="1" hangingPunct="1">
              <a:lnSpc>
                <a:spcPct val="150000"/>
              </a:lnSpc>
              <a:spcBef>
                <a:spcPct val="30000"/>
              </a:spcBef>
            </a:pPr>
            <a:r>
              <a:rPr kumimoji="0" lang="en-US" altLang="ja-JP" sz="600" dirty="0">
                <a:latin typeface="游ゴシック" panose="020B0400000000000000" pitchFamily="50" charset="-128"/>
                <a:ea typeface="游ゴシック" panose="020B0400000000000000" pitchFamily="50" charset="-128"/>
              </a:rPr>
              <a:t>※</a:t>
            </a:r>
            <a:r>
              <a:rPr kumimoji="0" lang="ja-JP" altLang="en-US" sz="600" dirty="0">
                <a:latin typeface="游ゴシック" panose="020B0400000000000000" pitchFamily="50" charset="-128"/>
                <a:ea typeface="游ゴシック" panose="020B0400000000000000" pitchFamily="50" charset="-128"/>
              </a:rPr>
              <a:t>広告掲載日より中</a:t>
            </a:r>
            <a:r>
              <a:rPr kumimoji="0" lang="en-US" altLang="ja-JP" sz="600" dirty="0">
                <a:latin typeface="游ゴシック" panose="020B0400000000000000" pitchFamily="50" charset="-128"/>
                <a:ea typeface="游ゴシック" panose="020B0400000000000000" pitchFamily="50" charset="-128"/>
              </a:rPr>
              <a:t>7</a:t>
            </a:r>
            <a:r>
              <a:rPr kumimoji="0" lang="ja-JP" altLang="en-US" sz="600" dirty="0">
                <a:latin typeface="游ゴシック" panose="020B0400000000000000" pitchFamily="50" charset="-128"/>
                <a:ea typeface="游ゴシック" panose="020B0400000000000000" pitchFamily="50" charset="-128"/>
              </a:rPr>
              <a:t>営業日前での素材納品が原則となります。</a:t>
            </a:r>
          </a:p>
          <a:p>
            <a:pPr eaLnBrk="1" hangingPunct="1">
              <a:lnSpc>
                <a:spcPct val="150000"/>
              </a:lnSpc>
              <a:spcBef>
                <a:spcPct val="30000"/>
              </a:spcBef>
            </a:pPr>
            <a:r>
              <a:rPr kumimoji="0" lang="en-US" altLang="ja-JP" sz="600" dirty="0">
                <a:latin typeface="游ゴシック" panose="020B0400000000000000" pitchFamily="50" charset="-128"/>
                <a:ea typeface="游ゴシック" panose="020B0400000000000000" pitchFamily="50" charset="-128"/>
              </a:rPr>
              <a:t>※IPG</a:t>
            </a:r>
            <a:r>
              <a:rPr kumimoji="0" lang="ja-JP" altLang="en-US" sz="600" dirty="0">
                <a:latin typeface="游ゴシック" panose="020B0400000000000000" pitchFamily="50" charset="-128"/>
                <a:ea typeface="游ゴシック" panose="020B0400000000000000" pitchFamily="50" charset="-128"/>
              </a:rPr>
              <a:t>社にて表現考査がございます。広告表現内容によっては、掲載をお断りする場合もございます。</a:t>
            </a:r>
            <a:endParaRPr kumimoji="0" lang="en-US" altLang="ja-JP" sz="600" dirty="0">
              <a:latin typeface="游ゴシック" panose="020B0400000000000000" pitchFamily="50" charset="-128"/>
              <a:ea typeface="游ゴシック" panose="020B0400000000000000" pitchFamily="50" charset="-128"/>
            </a:endParaRPr>
          </a:p>
          <a:p>
            <a:pPr eaLnBrk="1" hangingPunct="1">
              <a:lnSpc>
                <a:spcPct val="150000"/>
              </a:lnSpc>
              <a:spcBef>
                <a:spcPct val="30000"/>
              </a:spcBef>
            </a:pPr>
            <a:r>
              <a:rPr kumimoji="0" lang="en-US" altLang="ja-JP" sz="600" dirty="0">
                <a:latin typeface="游ゴシック" panose="020B0400000000000000" pitchFamily="50" charset="-128"/>
                <a:ea typeface="游ゴシック" panose="020B0400000000000000" pitchFamily="50" charset="-128"/>
              </a:rPr>
              <a:t>※</a:t>
            </a:r>
            <a:r>
              <a:rPr kumimoji="0" lang="ja-JP" altLang="en-US" sz="600" dirty="0">
                <a:latin typeface="游ゴシック" panose="020B0400000000000000" pitchFamily="50" charset="-128"/>
                <a:ea typeface="游ゴシック" panose="020B0400000000000000" pitchFamily="50" charset="-128"/>
              </a:rPr>
              <a:t>別紙記載の免責事項を必ずご確認下さい。</a:t>
            </a:r>
            <a:endParaRPr kumimoji="0" lang="en-US" altLang="ja-JP" sz="600" dirty="0">
              <a:latin typeface="游ゴシック" panose="020B0400000000000000" pitchFamily="50" charset="-128"/>
              <a:ea typeface="游ゴシック" panose="020B0400000000000000" pitchFamily="50" charset="-128"/>
            </a:endParaRPr>
          </a:p>
          <a:p>
            <a:pPr eaLnBrk="1" hangingPunct="1">
              <a:lnSpc>
                <a:spcPct val="150000"/>
              </a:lnSpc>
              <a:spcBef>
                <a:spcPct val="30000"/>
              </a:spcBef>
            </a:pPr>
            <a:r>
              <a:rPr kumimoji="0" lang="en-US" altLang="ja-JP" sz="600" dirty="0">
                <a:latin typeface="游ゴシック" panose="020B0400000000000000" pitchFamily="50" charset="-128"/>
                <a:ea typeface="游ゴシック" panose="020B0400000000000000" pitchFamily="50" charset="-128"/>
              </a:rPr>
              <a:t>※</a:t>
            </a:r>
            <a:r>
              <a:rPr kumimoji="0" lang="ja-JP" altLang="en-US" sz="600" dirty="0">
                <a:latin typeface="游ゴシック" panose="020B0400000000000000" pitchFamily="50" charset="-128"/>
                <a:ea typeface="游ゴシック" panose="020B0400000000000000" pitchFamily="50" charset="-128"/>
              </a:rPr>
              <a:t>放送局様向けの媒体資料とは異なりますのでご留意ください。</a:t>
            </a:r>
            <a:endParaRPr kumimoji="0" lang="en-US" altLang="ja-JP" sz="600" dirty="0">
              <a:latin typeface="游ゴシック" panose="020B0400000000000000" pitchFamily="50" charset="-128"/>
              <a:ea typeface="游ゴシック" panose="020B0400000000000000" pitchFamily="50" charset="-128"/>
            </a:endParaRPr>
          </a:p>
          <a:p>
            <a:pPr eaLnBrk="1" hangingPunct="1">
              <a:lnSpc>
                <a:spcPct val="150000"/>
              </a:lnSpc>
              <a:spcBef>
                <a:spcPct val="30000"/>
              </a:spcBef>
            </a:pPr>
            <a:r>
              <a:rPr kumimoji="0" lang="en-US" altLang="ja-JP" sz="600" dirty="0">
                <a:latin typeface="游ゴシック" panose="020B0400000000000000" pitchFamily="50" charset="-128"/>
                <a:ea typeface="游ゴシック" panose="020B0400000000000000" pitchFamily="50" charset="-128"/>
              </a:rPr>
              <a:t>※</a:t>
            </a:r>
            <a:r>
              <a:rPr kumimoji="0" lang="ja-JP" altLang="en-US" sz="600" dirty="0">
                <a:latin typeface="游ゴシック" panose="020B0400000000000000" pitchFamily="50" charset="-128"/>
                <a:ea typeface="游ゴシック" panose="020B0400000000000000" pitchFamily="50" charset="-128"/>
              </a:rPr>
              <a:t>パチンコ、消費者金融等を告知される場合、</a:t>
            </a:r>
            <a:r>
              <a:rPr kumimoji="0" lang="en-US" altLang="ja-JP" sz="600" dirty="0">
                <a:latin typeface="游ゴシック" panose="020B0400000000000000" pitchFamily="50" charset="-128"/>
                <a:ea typeface="游ゴシック" panose="020B0400000000000000" pitchFamily="50" charset="-128"/>
              </a:rPr>
              <a:t>1</a:t>
            </a:r>
            <a:r>
              <a:rPr kumimoji="0" lang="ja-JP" altLang="en-US" sz="600" dirty="0">
                <a:latin typeface="游ゴシック" panose="020B0400000000000000" pitchFamily="50" charset="-128"/>
                <a:ea typeface="游ゴシック" panose="020B0400000000000000" pitchFamily="50" charset="-128"/>
              </a:rPr>
              <a:t>日</a:t>
            </a:r>
            <a:r>
              <a:rPr kumimoji="0" lang="en-US" altLang="ja-JP" sz="600" dirty="0">
                <a:latin typeface="游ゴシック" panose="020B0400000000000000" pitchFamily="50" charset="-128"/>
                <a:ea typeface="游ゴシック" panose="020B0400000000000000" pitchFamily="50" charset="-128"/>
              </a:rPr>
              <a:t>2</a:t>
            </a:r>
            <a:r>
              <a:rPr kumimoji="0" lang="ja-JP" altLang="en-US" sz="600" dirty="0">
                <a:latin typeface="游ゴシック" panose="020B0400000000000000" pitchFamily="50" charset="-128"/>
                <a:ea typeface="游ゴシック" panose="020B0400000000000000" pitchFamily="50" charset="-128"/>
              </a:rPr>
              <a:t>社までとさせて頂きます。</a:t>
            </a:r>
            <a:endParaRPr kumimoji="0" lang="en-US" altLang="ja-JP" sz="600" dirty="0">
              <a:latin typeface="游ゴシック" panose="020B0400000000000000" pitchFamily="50" charset="-128"/>
              <a:ea typeface="游ゴシック" panose="020B0400000000000000" pitchFamily="50" charset="-128"/>
            </a:endParaRPr>
          </a:p>
        </p:txBody>
      </p:sp>
      <p:sp>
        <p:nvSpPr>
          <p:cNvPr id="20" name="タイトル 1"/>
          <p:cNvSpPr txBox="1">
            <a:spLocks/>
          </p:cNvSpPr>
          <p:nvPr/>
        </p:nvSpPr>
        <p:spPr>
          <a:xfrm>
            <a:off x="-76110" y="724517"/>
            <a:ext cx="10203303" cy="524816"/>
          </a:xfrm>
          <a:prstGeom prst="rect">
            <a:avLst/>
          </a:prstGeom>
        </p:spPr>
        <p:txBody>
          <a:bodyPr vert="horz" lIns="0" tIns="0" rIns="0" bIns="0" rtlCol="0" anchor="ctr"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en-US" altLang="ja-JP" sz="1800" b="1" dirty="0">
                <a:solidFill>
                  <a:schemeClr val="tx1">
                    <a:lumMod val="65000"/>
                    <a:lumOff val="35000"/>
                  </a:schemeClr>
                </a:solidFill>
              </a:rPr>
              <a:t>7</a:t>
            </a:r>
            <a:r>
              <a:rPr lang="ja-JP" altLang="en-US" sz="1800" b="1">
                <a:solidFill>
                  <a:schemeClr val="tx1">
                    <a:lumMod val="65000"/>
                    <a:lumOff val="35000"/>
                  </a:schemeClr>
                </a:solidFill>
              </a:rPr>
              <a:t>日間～購入可能。購入枠</a:t>
            </a:r>
            <a:r>
              <a:rPr lang="ja-JP" altLang="en-US" sz="1800" b="1" dirty="0">
                <a:solidFill>
                  <a:schemeClr val="tx1">
                    <a:lumMod val="65000"/>
                    <a:lumOff val="35000"/>
                  </a:schemeClr>
                </a:solidFill>
              </a:rPr>
              <a:t>は</a:t>
            </a:r>
            <a:r>
              <a:rPr lang="en-US" altLang="ja-JP" sz="1800" b="1" dirty="0">
                <a:solidFill>
                  <a:schemeClr val="tx1">
                    <a:lumMod val="65000"/>
                    <a:lumOff val="35000"/>
                  </a:schemeClr>
                </a:solidFill>
              </a:rPr>
              <a:t>3</a:t>
            </a:r>
            <a:r>
              <a:rPr lang="ja-JP" altLang="en-US" sz="1800" b="1" dirty="0">
                <a:solidFill>
                  <a:schemeClr val="tx1">
                    <a:lumMod val="65000"/>
                    <a:lumOff val="35000"/>
                  </a:schemeClr>
                </a:solidFill>
              </a:rPr>
              <a:t>ヶ月以内での消化</a:t>
            </a:r>
            <a:r>
              <a:rPr lang="ja-JP" altLang="en-US" sz="1800" b="1">
                <a:solidFill>
                  <a:schemeClr val="tx1">
                    <a:lumMod val="65000"/>
                    <a:lumOff val="35000"/>
                  </a:schemeClr>
                </a:solidFill>
              </a:rPr>
              <a:t>が対象（不連続掲載可能</a:t>
            </a:r>
            <a:r>
              <a:rPr lang="ja-JP" altLang="en-US" sz="1800" b="1" dirty="0">
                <a:solidFill>
                  <a:schemeClr val="tx1">
                    <a:lumMod val="65000"/>
                    <a:lumOff val="35000"/>
                  </a:schemeClr>
                </a:solidFill>
              </a:rPr>
              <a:t>）</a:t>
            </a:r>
          </a:p>
        </p:txBody>
      </p:sp>
      <p:sp>
        <p:nvSpPr>
          <p:cNvPr id="18" name="正方形/長方形 17"/>
          <p:cNvSpPr/>
          <p:nvPr/>
        </p:nvSpPr>
        <p:spPr>
          <a:xfrm>
            <a:off x="596874" y="5093631"/>
            <a:ext cx="8725466" cy="369332"/>
          </a:xfrm>
          <a:prstGeom prst="rect">
            <a:avLst/>
          </a:prstGeom>
        </p:spPr>
        <p:txBody>
          <a:bodyPr wrap="none">
            <a:spAutoFit/>
          </a:bodyPr>
          <a:lstStyle/>
          <a:p>
            <a:r>
              <a:rPr lang="ja-JP" altLang="en-US" sz="900" dirty="0">
                <a:ea typeface="游ゴシック"/>
              </a:rPr>
              <a:t>ローカルエリア①：宮城・福島・新潟・</a:t>
            </a:r>
            <a:r>
              <a:rPr lang="ja-JP" altLang="en-US" sz="900" dirty="0">
                <a:solidFill>
                  <a:prstClr val="black"/>
                </a:solidFill>
                <a:ea typeface="游ゴシック"/>
              </a:rPr>
              <a:t>長野・</a:t>
            </a:r>
            <a:r>
              <a:rPr lang="ja-JP" altLang="en-US" sz="900" dirty="0">
                <a:ea typeface="游ゴシック"/>
              </a:rPr>
              <a:t>静岡・広島・岡山＆香川</a:t>
            </a:r>
            <a:endParaRPr lang="en-US" altLang="ja-JP" sz="900" dirty="0">
              <a:ea typeface="游ゴシック"/>
            </a:endParaRPr>
          </a:p>
          <a:p>
            <a:pPr lvl="0"/>
            <a:r>
              <a:rPr lang="ja-JP" altLang="en-US" sz="900" dirty="0">
                <a:ea typeface="游ゴシック"/>
              </a:rPr>
              <a:t>ローカルエリア②：</a:t>
            </a:r>
            <a:r>
              <a:rPr lang="ja-JP" altLang="en-US" sz="900" dirty="0">
                <a:solidFill>
                  <a:prstClr val="black"/>
                </a:solidFill>
                <a:ea typeface="游ゴシック"/>
              </a:rPr>
              <a:t>青森・秋田・岩手・山形・山梨・富山・石川・福井・鳥取＆島根・山口・徳島・愛媛・高知・長崎・大分・佐賀・熊本・宮崎・鹿児島・沖縄</a:t>
            </a:r>
            <a:endParaRPr lang="ja-JP" altLang="en-US" sz="900" dirty="0"/>
          </a:p>
        </p:txBody>
      </p:sp>
      <p:sp>
        <p:nvSpPr>
          <p:cNvPr id="14" name="角丸四角形 23"/>
          <p:cNvSpPr/>
          <p:nvPr/>
        </p:nvSpPr>
        <p:spPr>
          <a:xfrm>
            <a:off x="6937131" y="0"/>
            <a:ext cx="2064953"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4</a:t>
            </a: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6</a:t>
            </a: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5" name="テキスト ボックス 14">
            <a:extLst>
              <a:ext uri="{FF2B5EF4-FFF2-40B4-BE49-F238E27FC236}">
                <a16:creationId xmlns:a16="http://schemas.microsoft.com/office/drawing/2014/main" id="{0145DA98-EC06-3A44-B4BD-91245A8679AD}"/>
              </a:ext>
            </a:extLst>
          </p:cNvPr>
          <p:cNvSpPr txBox="1"/>
          <p:nvPr/>
        </p:nvSpPr>
        <p:spPr>
          <a:xfrm>
            <a:off x="7865515" y="5034015"/>
            <a:ext cx="1492716" cy="184666"/>
          </a:xfrm>
          <a:prstGeom prst="rect">
            <a:avLst/>
          </a:prstGeom>
          <a:noFill/>
        </p:spPr>
        <p:txBody>
          <a:bodyPr wrap="none" rtlCol="0">
            <a:spAutoFit/>
          </a:bodyPr>
          <a:lstStyle/>
          <a:p>
            <a:r>
              <a:rPr kumimoji="1" lang="en-US" altLang="ja-JP" sz="600" dirty="0">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600" dirty="0">
                <a:latin typeface="游ゴシック" panose="020B0400000000000000" pitchFamily="50" charset="-128"/>
                <a:ea typeface="游ゴシック" panose="020B0400000000000000" pitchFamily="50" charset="-128"/>
                <a:cs typeface="メイリオ" panose="020B0604030504040204" pitchFamily="50" charset="-128"/>
              </a:rPr>
              <a:t>上記はすべて税別価格となります。</a:t>
            </a:r>
          </a:p>
        </p:txBody>
      </p:sp>
    </p:spTree>
    <p:extLst>
      <p:ext uri="{BB962C8B-B14F-4D97-AF65-F5344CB8AC3E}">
        <p14:creationId xmlns:p14="http://schemas.microsoft.com/office/powerpoint/2010/main" val="459290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2753" y="164953"/>
            <a:ext cx="8432482" cy="524816"/>
          </a:xfrm>
        </p:spPr>
        <p:txBody>
          <a:bodyPr anchor="ctr"/>
          <a:lstStyle/>
          <a:p>
            <a:r>
              <a:rPr kumimoji="1" lang="ja-JP" altLang="en-US" sz="2400" dirty="0"/>
              <a:t>掲載料金</a:t>
            </a:r>
          </a:p>
        </p:txBody>
      </p:sp>
      <p:sp>
        <p:nvSpPr>
          <p:cNvPr id="7" name="フッター プレースホルダー 6"/>
          <p:cNvSpPr>
            <a:spLocks noGrp="1"/>
          </p:cNvSpPr>
          <p:nvPr>
            <p:ph type="ftr" sz="quarter" idx="3"/>
          </p:nvPr>
        </p:nvSpPr>
        <p:spPr/>
        <p:txBody>
          <a:bodyPr/>
          <a:lstStyle/>
          <a:p>
            <a:r>
              <a:rPr lang="en-US" altLang="ja-JP"/>
              <a:t>©IPG inc. All Rights Reserved.</a:t>
            </a:r>
            <a:endParaRPr lang="ja-JP" altLang="en-US" dirty="0"/>
          </a:p>
        </p:txBody>
      </p:sp>
      <p:sp>
        <p:nvSpPr>
          <p:cNvPr id="16" name="AutoShape 2" descr="data:image/png;base64,iVBORw0KGgoAAAANSUhEUgAAAYAAAABECAMAAAC/FxKbAAAAzFBMVEX///8AAAAAaLcAZrYAZbbX19fo6Og6OjoAY7V5eXkEBATKysr19fXs7Ozz8/NMTExTU1OmpqaEhIQAYLQrKyuzs7PW1tbg4OBeXl4VFRVDQ0Oenp5kZGRwcHAXFxePj48AbrokJCS8vLxISEi80+kAW7IyMjKYmJjFxcXo7fYfHx99fX09PT1Ri8aIiIhpaWl6odCvyeSNut4leL83h8WowuDu9vvK3O3X5/SFsNghfMFontB5qdU7isa40ul5o9FelcuXtdpzq9dQh8TUBFOpAAANEUlEQVR4nO1dCXeiPBdGgi1VoCooLrUuta7Vvm64dTp2+v//0wfZSEJA7ejb8/X1OWfODOGShPskNzc3V0ZRJPC81Wy3mKuqul1spgPPLxlM/+wXQFXnv3azlefJnrriTPA6u61t65qvfxVouq0vlstf/l8aCEo0zba3v98H393LHwtvuVd1qGoC4Ktc40t0dby8zoKLoDNXeWXL4VOwmH53X38gBjv7GPWjefG8u9qhM6Oz0I9UP4S+ff/uHv8svDf1E9TvQ2suv7vPPwnTpsZpV5OoHPClQP/z3b3+OeD0r9nzz/E8qv/P8WdTZzkA1zlwJrwz+gf64qOzXv+KzAFtN1h3PhZ2uFKA5tUZOgsGof6B3ZwG/s0bLbGpxrVNILuchxRo8/V39/1H4JOuv0DdwZIlcUj15vR9TsjQ4ID3diBkoPmd/f4p2DAjGtmUVZPof77yrwgD+hYN+FmTPmHvvrPnPwOrOVEnmHdQ0c4mRh46+ysVS4ANur+kDAD1uh04FW426ypKNps14KW3IwYI2CskscZWHmgfqGD5TAjBNn9JKFH1/X81LmT26rWbLzxnFFqthmJVnIoLr99tugAQn2aPKdHHWLmUJBtPAWVGFgmgR33RmxSDESpLCagrabFIQE5xu8kSZZO0aN3IYfAd67VajuMMHwS9mdwzpnIUerALDSNZSlK1UU+lJorlP5yGIsTAA40odz0nE6BD6iFmCsxJg8RKqdoiEhXiCBhmYZmovJGSbh1Qr+JWkyUeqK4aMRJFvmMFVFrlCUg7QrvHIB+8mv+nlihlPnBVN4Iy444jYPVMbMmYKJLYF20R1rTDND1jK6UMtsQ3sjuKAI6A1AhyJqpmpLitZPWeQkAvRkJOwBNPgNCMXKU3+V5jMpk08mg8mblUq1Yq+iQkTgGrzlXtSgigK0CTrqb/EHvDbLOmmJQw/DAlU0DfJxOAmhVVc14CCjESXyHAlaoyT2637tv+Zdbxjaii+AP8FAKUKAHUBdKpPzkY69gCMXV7TWJwaAml7lm0QQIBL5cn4CFGQiBggkrveTMvNCPVpMFqckQJqJ9EQJ1WVaAEUHdGJ7ZFWW2JBWLrXmjYD6Il78QXtWfJBKT630tAkaBdRqXdGi0qRQjISTVZumVl8srNfcrJl9r+hDiBgDYqbPd6fcVo9BpB94m50bb0oU5TZlr22OQ3afDBIxto7fMAAWUJAfWzEvAaIwEJSKpiEhDAKVe+BBS5pzJo1enGilMC7lIViqHEaV0vyOIarqQdPLL1DSv5R+d3AkrgiqqRMtyuZbFOZsbXg2lZxiO+rhv+BSWgb1jpeyL6pFiBjeQIqOQN6yZHJEamZfREAvDzDb8VhEeGgEoCAYFfYvbuQtSlrr3B2/JA7SPUGyuRAMWwQsjmSgdbINAMt1OUgDdWchclYE0flgRFuVmQQ29FCLiDV4QA360I1XuvkFdjCPDVaFCJgv8eNZEAPFX6tPlTCIhRHQS+cDNQuvWAPdbATvUL9VE29vEkGGHdS5sswVECtF/SNYAZ7cQT1bi5gsCboSKrlfMTUHJEAip/S0CpACcErhFboIlSRHvDVj/uuSNgNGDVsG9vEo+TbrpUJshAvCCVmSrELDEeVAiegCrk8mIEYB+xW6LN/zUBuMoeusImzqWebO94fUeA15xg+fHo0roK768/caHNHDmSiCmYMzWRKIYmiQcJCzHs8KUIMLF38xoaZAkBFYdBK3OAANwEWmMNdHHr158don7KdwtHARMQNO0Rj3PLLqNk1wtUSkuHbhfYc2DjmWwOoucyoicUTAGegPTwIAEvVI2JBJBNEuORSAiYcN17OkAACm4MkedYY2rAD7YPKzrQUC9XpsjhHrSHtLcDEnTYs3upGY0+b7FlmpJJwXpLoV0Cc2YCkTcUCAga5wm4yT3d+3gpiQTUqkF5daLc1AOJp1xfJKB4DyUKaMQXW+hONx02L1mEC2z3iIcbSwAyNdjW48bhRYN9h0Pg9wFPqLAIO5TJ+/8cPEfX4OCEkh5CNvezzmq2p0eWYTAOEoAnkNqMhIMiBNy6IgEkUmiIBODQpsVK8AQYbNyyRmx8nWk+9ZcEYM0hTnG07jbNvhhVhFnLS1E0RQLu0QNoPj0WYwlQZjRCreqajzBjyOZiz8Yv4hrFE5DJEMVFCGCEc0IfI+AJYDVF92BDk+4mKL5MAN75ViHHPa4C0XiVIq3iV3FjCEBzyAlcWEoA70d6c1lakBo9fdnrBwmovGBTP8xehAAa8HX6VpQAaDSkBOCjhjhvJov6CuMSLqo3gwNL2CXtEtE4AoK3lBFgoiHzEnAbQ0AY5uERsfVHEJCZkD4UlOEFCXDaimQGwAEsI6CEJiY0xDK00TMP/j+z2Md6wY4P3pTRTUccAQG3PAFVKJ+uhm8aY4J8IyTLEwW6uOM9goBUvk1sNA3+XICAqr+USwiAslICUFlFCJdS4LhpYGfIsRw5qDFG/FvEEFCBBPXZBQJ5Tll0P+A2JCDiyC+b0cSsphj19OZHLMI1Gimrklc5NwHDeziQowQ8xRLQR2WPMTtas4XuZ8PHQ8cTz44X7HTFENCV10x9WtjlAQl8jiPHilMm/woN/0Uk/8HDlgpsE9zQmuLSQXEJAurlHlaNmfOX/ACVCm07AL4asY/hUdyKOVXHoxSeDeCVy6E38ZqQwuarhFvlkXqNeRMLb26gQSN+JNhGd1Kr33poh4Cuv0V/EGCQnfBnwkasRt1oinMSoLihDktZhDyZaihW1s0EwWDe4cHL0W1MczlmFGMCmLmC2XtFbrDVz8oQt1VmuVW8MfEjo0NYUdY7DXqhgR+6k+UgkvPkxFCETwCdApcgQAJyQoyDsJYJwT5H9s4xw5R0GHL2yA53iCKeUyX508l44VrekGBcTJ5zZ/a2273NoiYe4g+Jpf4TvccSIJ6ZX5gAengS5+IoN2RzIl8CTOzqIyfK/7v1ysed8SaifHgsREBUgcmThaOPBznNAUnh6IAA/kDvwgRQ/T/FpU3dkL1DRXrbwidCqTpsqlDLizxNmHc7DTgOlHrCYawVjeZ8gQCPHshI0hM5AoSshUsSYDTI6BZP5MPW6AmydIpQ3z2DFndJeybtzIlWKO8ILdMjSfsLmf70SFLGHk/ADZfjdkEC+mFDcW5Im2zI5VOk3aLdjG8pdCtOORMz6Rl3jrb8mxysL5KelINkMGpjWWMcAWFajZQA8wQCJjESfi3p4kvYiLQms5Sn+iU5ewSWdeOWeuFtJ2F0Z6nUUQQYlumW8k/0oUoYzCZpKUA/+acWJHsimpZi9PtZaolH2X7W55saBoEAIxsI06Hx4l/2S2Jt/WybSrz2AxGxM262mC+zR19lcXRbpXa+V2bHATFRZhFuV+/qOUd2Wwa6TB8gwGjDqkd3Zc4EMGvHIJqYdSQ8MnmALlogM+M4dCQNHcfJ81OAJcDtMudTvt0Nrh64xKl0kFDrUAl4sCVmT42qDsswdziGNFHL3Q45iVDB8hzg+OP6APR1kgmwpPkyXPapJDXxOKzI72QOpiZCxk1mN8YSIMuRznGjV7rVF1oUEoiGkdWVejYErVBz0vSjAw4OXakPEFCXVM1nVK9piuf4JEfIW0QPLglkBJAIikiAmxGFv0LAE3vPGUV3oQIBrQLThISA+4NZDyRT6GQCqqJpI0spAKIpT8SGEvc7QpyUACZT+6IEZBoynXAEtCacSISAVu+II3crn/sCAc4kLcqsSX46ALJ4RAxWYZguarqkBDCrwAUJyLXluy+GgFxR+N2G+8JVfV888ncvplvslSP65JvlCbjNS5ili6lkNY3Fmp6ZyfbQcgIU6oJcYg0YOtVyId5wBEmardtquSHxLd37yuPjY7fbfXnKFY7LdjgW1l3Gr9qBVY+KMWmMjDIl6SXyR8b0tEAWxjNbtzyQ2Svh4i7rYLjVWxHdV84LciMCt7dDocV8vp28JzXavWI/ZmQb/baPtOseyPP8CkpB1dkDVdM0FH9LdRQD5BcEKvOjMb7ZNA+TKy6xijDSonC6xM9TIyLgixzTzf8beAuqT21xhBUaMPLzw+JXHISnUoui2Qe3A8yHba6fKjgTpmEWBFA3id/CWm9Ctq4f6zgbPpivNYHPhK/QvH+GSVtAlpZ+xdewYT4Xp6njGDs0HYfDXwX29YNNZ8SGyQQC+vN2sxaWY2892z6zQuBNXtMVX8OGy4YDtrr/mHbWAy/AqjP92De5PBV/rfjuHv80LFUuFwtotjrfjiG2c9XmE7U0yScirvhLrLbChxNB8J2+AAAImYqa5BcBV/w1vN1x367U1etnWy8Db3rM11vtxfS/+o2gy8Ob2bZobzir5K/OyTu1K/4S3mauxk0DoKvzzXX0XxrecjfX9cg8ALq93c2u6v9XsFrutvC/bQDI7mi27Wt/ubqq/1+D563fN/vFryD5Z7HYz6br6/9dcnb8D4MZNchgCcUWAAAAAElFTkSuQmCC"/>
          <p:cNvSpPr>
            <a:spLocks noChangeAspect="1" noChangeArrowheads="1"/>
          </p:cNvSpPr>
          <p:nvPr/>
        </p:nvSpPr>
        <p:spPr bwMode="auto">
          <a:xfrm>
            <a:off x="155575" y="-388938"/>
            <a:ext cx="4581525" cy="819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AutoShape 5" descr="data:image/png;base64,iVBORw0KGgoAAAANSUhEUgAAAYAAAABECAMAAAC/FxKbAAAAzFBMVEX///8AAAAAaLcAZrYAZbbX19fo6Og6OjoAY7V5eXkEBATKysr19fXs7Ozz8/NMTExTU1OmpqaEhIQAYLQrKyuzs7PW1tbg4OBeXl4VFRVDQ0Oenp5kZGRwcHAXFxePj48AbrokJCS8vLxISEi80+kAW7IyMjKYmJjFxcXo7fYfHx99fX09PT1Ri8aIiIhpaWl6odCvyeSNut4leL83h8WowuDu9vvK3O3X5/SFsNghfMFontB5qdU7isa40ul5o9FelcuXtdpzq9dQh8TUBFOpAAANEUlEQVR4nO1dCXeiPBdGgi1VoCooLrUuta7Vvm64dTp2+v//0wfZSEJA7ejb8/X1OWfODOGShPskNzc3V0ZRJPC81Wy3mKuqul1spgPPLxlM/+wXQFXnv3azlefJnrriTPA6u61t65qvfxVouq0vlstf/l8aCEo0zba3v98H393LHwtvuVd1qGoC4Ktc40t0dby8zoKLoDNXeWXL4VOwmH53X38gBjv7GPWjefG8u9qhM6Oz0I9UP4S+ff/uHv8svDf1E9TvQ2suv7vPPwnTpsZpV5OoHPClQP/z3b3+OeD0r9nzz/E8qv/P8WdTZzkA1zlwJrwz+gf64qOzXv+KzAFtN1h3PhZ2uFKA5tUZOgsGof6B3ZwG/s0bLbGpxrVNILuchxRo8/V39/1H4JOuv0DdwZIlcUj15vR9TsjQ4ID3diBkoPmd/f4p2DAjGtmUVZPof77yrwgD+hYN+FmTPmHvvrPnPwOrOVEnmHdQ0c4mRh46+ysVS4ANur+kDAD1uh04FW426ypKNps14KW3IwYI2CskscZWHmgfqGD5TAjBNn9JKFH1/X81LmT26rWbLzxnFFqthmJVnIoLr99tugAQn2aPKdHHWLmUJBtPAWVGFgmgR33RmxSDESpLCagrabFIQE5xu8kSZZO0aN3IYfAd67VajuMMHwS9mdwzpnIUerALDSNZSlK1UU+lJorlP5yGIsTAA40odz0nE6BD6iFmCsxJg8RKqdoiEhXiCBhmYZmovJGSbh1Qr+JWkyUeqK4aMRJFvmMFVFrlCUg7QrvHIB+8mv+nlihlPnBVN4Iy444jYPVMbMmYKJLYF20R1rTDND1jK6UMtsQ3sjuKAI6A1AhyJqpmpLitZPWeQkAvRkJOwBNPgNCMXKU3+V5jMpk08mg8mblUq1Yq+iQkTgGrzlXtSgigK0CTrqb/EHvDbLOmmJQw/DAlU0DfJxOAmhVVc14CCjESXyHAlaoyT2637tv+Zdbxjaii+AP8FAKUKAHUBdKpPzkY69gCMXV7TWJwaAml7lm0QQIBL5cn4CFGQiBggkrveTMvNCPVpMFqckQJqJ9EQJ1WVaAEUHdGJ7ZFWW2JBWLrXmjYD6Il78QXtWfJBKT630tAkaBdRqXdGi0qRQjISTVZumVl8srNfcrJl9r+hDiBgDYqbPd6fcVo9BpB94m50bb0oU5TZlr22OQ3afDBIxto7fMAAWUJAfWzEvAaIwEJSKpiEhDAKVe+BBS5pzJo1enGilMC7lIViqHEaV0vyOIarqQdPLL1DSv5R+d3AkrgiqqRMtyuZbFOZsbXg2lZxiO+rhv+BSWgb1jpeyL6pFiBjeQIqOQN6yZHJEamZfREAvDzDb8VhEeGgEoCAYFfYvbuQtSlrr3B2/JA7SPUGyuRAMWwQsjmSgdbINAMt1OUgDdWchclYE0flgRFuVmQQ29FCLiDV4QA360I1XuvkFdjCPDVaFCJgv8eNZEAPFX6tPlTCIhRHQS+cDNQuvWAPdbATvUL9VE29vEkGGHdS5sswVECtF/SNYAZ7cQT1bi5gsCboSKrlfMTUHJEAip/S0CpACcErhFboIlSRHvDVj/uuSNgNGDVsG9vEo+TbrpUJshAvCCVmSrELDEeVAiegCrk8mIEYB+xW6LN/zUBuMoeusImzqWebO94fUeA15xg+fHo0roK768/caHNHDmSiCmYMzWRKIYmiQcJCzHs8KUIMLF38xoaZAkBFYdBK3OAANwEWmMNdHHr158don7KdwtHARMQNO0Rj3PLLqNk1wtUSkuHbhfYc2DjmWwOoucyoicUTAGegPTwIAEvVI2JBJBNEuORSAiYcN17OkAACm4MkedYY2rAD7YPKzrQUC9XpsjhHrSHtLcDEnTYs3upGY0+b7FlmpJJwXpLoV0Cc2YCkTcUCAga5wm4yT3d+3gpiQTUqkF5daLc1AOJp1xfJKB4DyUKaMQXW+hONx02L1mEC2z3iIcbSwAyNdjW48bhRYN9h0Pg9wFPqLAIO5TJ+/8cPEfX4OCEkh5CNvezzmq2p0eWYTAOEoAnkNqMhIMiBNy6IgEkUmiIBODQpsVK8AQYbNyyRmx8nWk+9ZcEYM0hTnG07jbNvhhVhFnLS1E0RQLu0QNoPj0WYwlQZjRCreqajzBjyOZiz8Yv4hrFE5DJEMVFCGCEc0IfI+AJYDVF92BDk+4mKL5MAN75ViHHPa4C0XiVIq3iV3FjCEBzyAlcWEoA70d6c1lakBo9fdnrBwmovGBTP8xehAAa8HX6VpQAaDSkBOCjhjhvJov6CuMSLqo3gwNL2CXtEtE4AoK3lBFgoiHzEnAbQ0AY5uERsfVHEJCZkD4UlOEFCXDaimQGwAEsI6CEJiY0xDK00TMP/j+z2Md6wY4P3pTRTUccAQG3PAFVKJ+uhm8aY4J8IyTLEwW6uOM9goBUvk1sNA3+XICAqr+USwiAslICUFlFCJdS4LhpYGfIsRw5qDFG/FvEEFCBBPXZBQJ5Tll0P+A2JCDiyC+b0cSsphj19OZHLMI1Gimrklc5NwHDeziQowQ8xRLQR2WPMTtas4XuZ8PHQ8cTz44X7HTFENCV10x9WtjlAQl8jiPHilMm/woN/0Uk/8HDlgpsE9zQmuLSQXEJAurlHlaNmfOX/ACVCm07AL4asY/hUdyKOVXHoxSeDeCVy6E38ZqQwuarhFvlkXqNeRMLb26gQSN+JNhGd1Kr33poh4Cuv0V/EGCQnfBnwkasRt1oinMSoLihDktZhDyZaihW1s0EwWDe4cHL0W1MczlmFGMCmLmC2XtFbrDVz8oQt1VmuVW8MfEjo0NYUdY7DXqhgR+6k+UgkvPkxFCETwCdApcgQAJyQoyDsJYJwT5H9s4xw5R0GHL2yA53iCKeUyX508l44VrekGBcTJ5zZ/a2273NoiYe4g+Jpf4TvccSIJ6ZX5gAengS5+IoN2RzIl8CTOzqIyfK/7v1ysed8SaifHgsREBUgcmThaOPBznNAUnh6IAA/kDvwgRQ/T/FpU3dkL1DRXrbwidCqTpsqlDLizxNmHc7DTgOlHrCYawVjeZ8gQCPHshI0hM5AoSshUsSYDTI6BZP5MPW6AmydIpQ3z2DFndJeybtzIlWKO8ILdMjSfsLmf70SFLGHk/ADZfjdkEC+mFDcW5Im2zI5VOk3aLdjG8pdCtOORMz6Rl3jrb8mxysL5KelINkMGpjWWMcAWFajZQA8wQCJjESfi3p4kvYiLQms5Sn+iU5ewSWdeOWeuFtJ2F0Z6nUUQQYlumW8k/0oUoYzCZpKUA/+acWJHsimpZi9PtZaolH2X7W55saBoEAIxsI06Hx4l/2S2Jt/WybSrz2AxGxM262mC+zR19lcXRbpXa+V2bHATFRZhFuV+/qOUd2Wwa6TB8gwGjDqkd3Zc4EMGvHIJqYdSQ8MnmALlogM+M4dCQNHcfJ81OAJcDtMudTvt0Nrh64xKl0kFDrUAl4sCVmT42qDsswdziGNFHL3Q45iVDB8hzg+OP6APR1kgmwpPkyXPapJDXxOKzI72QOpiZCxk1mN8YSIMuRznGjV7rVF1oUEoiGkdWVejYErVBz0vSjAw4OXakPEFCXVM1nVK9piuf4JEfIW0QPLglkBJAIikiAmxGFv0LAE3vPGUV3oQIBrQLThISA+4NZDyRT6GQCqqJpI0spAKIpT8SGEvc7QpyUACZT+6IEZBoynXAEtCacSISAVu+II3crn/sCAc4kLcqsSX46ALJ4RAxWYZguarqkBDCrwAUJyLXluy+GgFxR+N2G+8JVfV888ncvplvslSP65JvlCbjNS5ili6lkNY3Fmp6ZyfbQcgIU6oJcYg0YOtVyId5wBEmardtquSHxLd37yuPjY7fbfXnKFY7LdjgW1l3Gr9qBVY+KMWmMjDIl6SXyR8b0tEAWxjNbtzyQ2Svh4i7rYLjVWxHdV84LciMCt7dDocV8vp28JzXavWI/ZmQb/baPtOseyPP8CkpB1dkDVdM0FH9LdRQD5BcEKvOjMb7ZNA+TKy6xijDSonC6xM9TIyLgixzTzf8beAuqT21xhBUaMPLzw+JXHISnUoui2Qe3A8yHba6fKjgTpmEWBFA3id/CWm9Ctq4f6zgbPpivNYHPhK/QvH+GSVtAlpZ+xdewYT4Xp6njGDs0HYfDXwX29YNNZ8SGyQQC+vN2sxaWY2892z6zQuBNXtMVX8OGy4YDtrr/mHbWAy/AqjP92De5PBV/rfjuHv80LFUuFwtotjrfjiG2c9XmE7U0yScirvhLrLbChxNB8J2+AAAImYqa5BcBV/w1vN1x367U1etnWy8Db3rM11vtxfS/+o2gy8Ob2bZobzir5K/OyTu1K/4S3mauxk0DoKvzzXX0XxrecjfX9cg8ALq93c2u6v9XsFrutvC/bQDI7mi27Wt/ubqq/1+D563fN/vFryD5Z7HYz6br6/9dcnb8D4MZNchgCcUWAAAAAElFTkSuQmCC"/>
          <p:cNvSpPr>
            <a:spLocks noChangeAspect="1" noChangeArrowheads="1"/>
          </p:cNvSpPr>
          <p:nvPr/>
        </p:nvSpPr>
        <p:spPr bwMode="auto">
          <a:xfrm>
            <a:off x="307975" y="-236538"/>
            <a:ext cx="4581525" cy="819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AutoShape 11" descr="「ポイント　イラスト」の画像検索結果"/>
          <p:cNvSpPr>
            <a:spLocks noChangeAspect="1" noChangeArrowheads="1"/>
          </p:cNvSpPr>
          <p:nvPr/>
        </p:nvSpPr>
        <p:spPr bwMode="auto">
          <a:xfrm>
            <a:off x="155575" y="-601663"/>
            <a:ext cx="1171575" cy="1266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 name="スライド番号プレースホルダー 8"/>
          <p:cNvSpPr>
            <a:spLocks noGrp="1"/>
          </p:cNvSpPr>
          <p:nvPr>
            <p:ph type="sldNum" sz="quarter" idx="4"/>
          </p:nvPr>
        </p:nvSpPr>
        <p:spPr/>
        <p:txBody>
          <a:bodyPr/>
          <a:lstStyle/>
          <a:p>
            <a:fld id="{5606B6BE-CAE4-49DE-9FA9-57279F23E9C3}" type="slidenum">
              <a:rPr lang="ja-JP" altLang="en-US" smtClean="0"/>
              <a:pPr/>
              <a:t>6</a:t>
            </a:fld>
            <a:endParaRPr lang="ja-JP" altLang="en-US" dirty="0"/>
          </a:p>
        </p:txBody>
      </p:sp>
      <p:graphicFrame>
        <p:nvGraphicFramePr>
          <p:cNvPr id="39" name="表 38"/>
          <p:cNvGraphicFramePr>
            <a:graphicFrameLocks noGrp="1"/>
          </p:cNvGraphicFramePr>
          <p:nvPr>
            <p:extLst>
              <p:ext uri="{D42A27DB-BD31-4B8C-83A1-F6EECF244321}">
                <p14:modId xmlns:p14="http://schemas.microsoft.com/office/powerpoint/2010/main" val="67008395"/>
              </p:ext>
            </p:extLst>
          </p:nvPr>
        </p:nvGraphicFramePr>
        <p:xfrm>
          <a:off x="617538" y="1620477"/>
          <a:ext cx="8641874" cy="3405606"/>
        </p:xfrm>
        <a:graphic>
          <a:graphicData uri="http://schemas.openxmlformats.org/drawingml/2006/table">
            <a:tbl>
              <a:tblPr firstRow="1" bandRow="1">
                <a:tableStyleId>{5C22544A-7EE6-4342-B048-85BDC9FD1C3A}</a:tableStyleId>
              </a:tblPr>
              <a:tblGrid>
                <a:gridCol w="1380822">
                  <a:extLst>
                    <a:ext uri="{9D8B030D-6E8A-4147-A177-3AD203B41FA5}">
                      <a16:colId xmlns:a16="http://schemas.microsoft.com/office/drawing/2014/main" val="20001"/>
                    </a:ext>
                  </a:extLst>
                </a:gridCol>
                <a:gridCol w="1815263">
                  <a:extLst>
                    <a:ext uri="{9D8B030D-6E8A-4147-A177-3AD203B41FA5}">
                      <a16:colId xmlns:a16="http://schemas.microsoft.com/office/drawing/2014/main" val="20003"/>
                    </a:ext>
                  </a:extLst>
                </a:gridCol>
                <a:gridCol w="1815263">
                  <a:extLst>
                    <a:ext uri="{9D8B030D-6E8A-4147-A177-3AD203B41FA5}">
                      <a16:colId xmlns:a16="http://schemas.microsoft.com/office/drawing/2014/main" val="3679971213"/>
                    </a:ext>
                  </a:extLst>
                </a:gridCol>
                <a:gridCol w="1815263">
                  <a:extLst>
                    <a:ext uri="{9D8B030D-6E8A-4147-A177-3AD203B41FA5}">
                      <a16:colId xmlns:a16="http://schemas.microsoft.com/office/drawing/2014/main" val="4218488389"/>
                    </a:ext>
                  </a:extLst>
                </a:gridCol>
                <a:gridCol w="1815263">
                  <a:extLst>
                    <a:ext uri="{9D8B030D-6E8A-4147-A177-3AD203B41FA5}">
                      <a16:colId xmlns:a16="http://schemas.microsoft.com/office/drawing/2014/main" val="20004"/>
                    </a:ext>
                  </a:extLst>
                </a:gridCol>
              </a:tblGrid>
              <a:tr h="350774">
                <a:tc>
                  <a:txBody>
                    <a:bodyPr/>
                    <a:lstStyle/>
                    <a:p>
                      <a:pPr algn="ctr"/>
                      <a:r>
                        <a:rPr kumimoji="1" lang="ja-JP" altLang="en-US" sz="1200" b="0" dirty="0">
                          <a:latin typeface="游ゴシック" panose="020B0400000000000000" pitchFamily="50" charset="-128"/>
                          <a:ea typeface="游ゴシック" panose="020B0400000000000000" pitchFamily="50" charset="-128"/>
                        </a:rPr>
                        <a:t>エリア</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1" lang="ja-JP" altLang="en-US" sz="1200" b="0" dirty="0">
                          <a:latin typeface="游ゴシック" panose="020B0400000000000000" pitchFamily="50" charset="-128"/>
                          <a:ea typeface="游ゴシック" panose="020B0400000000000000" pitchFamily="50" charset="-128"/>
                        </a:rPr>
                        <a:t>単日掲載料金</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1" lang="ja-JP" altLang="en-US" sz="1200" b="0" dirty="0">
                          <a:latin typeface="游ゴシック" panose="020B0400000000000000" pitchFamily="50" charset="-128"/>
                          <a:ea typeface="游ゴシック" panose="020B0400000000000000" pitchFamily="50" charset="-128"/>
                        </a:rPr>
                        <a:t>販売日数</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1" lang="ja-JP" altLang="en-US" sz="1200" b="0" dirty="0">
                          <a:latin typeface="游ゴシック" panose="020B0400000000000000" pitchFamily="50" charset="-128"/>
                          <a:ea typeface="游ゴシック" panose="020B0400000000000000" pitchFamily="50" charset="-128"/>
                        </a:rPr>
                        <a:t>想定リーチ</a:t>
                      </a:r>
                      <a:r>
                        <a:rPr kumimoji="1" lang="en-US" altLang="ja-JP" sz="1200" b="0" dirty="0">
                          <a:latin typeface="游ゴシック" panose="020B0400000000000000" pitchFamily="50" charset="-128"/>
                          <a:ea typeface="游ゴシック" panose="020B0400000000000000" pitchFamily="50" charset="-128"/>
                        </a:rPr>
                        <a:t>/</a:t>
                      </a:r>
                      <a:r>
                        <a:rPr kumimoji="1" lang="ja-JP" altLang="en-US" sz="1200" b="0" dirty="0">
                          <a:latin typeface="游ゴシック" panose="020B0400000000000000" pitchFamily="50" charset="-128"/>
                          <a:ea typeface="游ゴシック" panose="020B0400000000000000" pitchFamily="50" charset="-128"/>
                        </a:rPr>
                        <a:t>日</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FFFFFF"/>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rPr>
                        <a:t>グロス金額</a:t>
                      </a:r>
                      <a:br>
                        <a:rPr kumimoji="1" lang="ja-JP" altLang="en-US" sz="1100" b="0"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rPr>
                      </a:br>
                      <a:r>
                        <a:rPr kumimoji="1" lang="en-US" altLang="ja-JP" sz="600" b="0"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600" b="0"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rPr>
                        <a:t>最低日数で購入の場合</a:t>
                      </a:r>
                      <a:endParaRPr kumimoji="1" lang="ja-JP" altLang="en-US" sz="1100" b="0"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381854">
                <a:tc>
                  <a:txBody>
                    <a:bodyPr/>
                    <a:lstStyle/>
                    <a:p>
                      <a:pPr algn="ctr"/>
                      <a:r>
                        <a:rPr kumimoji="1" lang="ja-JP" altLang="en-US" sz="1400" b="0" dirty="0">
                          <a:latin typeface="游ゴシック" panose="020B0400000000000000" pitchFamily="50" charset="-128"/>
                          <a:ea typeface="游ゴシック" panose="020B0400000000000000" pitchFamily="50" charset="-128"/>
                        </a:rPr>
                        <a:t>全国</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¥300,000</a:t>
                      </a:r>
                      <a:r>
                        <a:rPr kumimoji="1" lang="ja-JP" altLang="en-US"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（税別）</a:t>
                      </a:r>
                      <a:endParaRPr kumimoji="1" lang="en-US" altLang="ja-JP"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8">
                  <a:txBody>
                    <a:bodyPr/>
                    <a:lstStyle/>
                    <a:p>
                      <a:pPr algn="ctr"/>
                      <a:r>
                        <a:rPr kumimoji="1" lang="en-US" altLang="ja-JP" sz="1400" b="0" dirty="0">
                          <a:latin typeface="游ゴシック" panose="020B0400000000000000" pitchFamily="50" charset="-128"/>
                          <a:ea typeface="游ゴシック" panose="020B0400000000000000" pitchFamily="50" charset="-128"/>
                        </a:rPr>
                        <a:t>7</a:t>
                      </a:r>
                      <a:r>
                        <a:rPr kumimoji="1" lang="ja-JP" altLang="en-US" sz="1400" b="0" dirty="0">
                          <a:latin typeface="游ゴシック" panose="020B0400000000000000" pitchFamily="50" charset="-128"/>
                          <a:ea typeface="游ゴシック" panose="020B0400000000000000" pitchFamily="50" charset="-128"/>
                        </a:rPr>
                        <a:t>日～</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0" dirty="0">
                          <a:latin typeface="游ゴシック" panose="020B0400000000000000" pitchFamily="50" charset="-128"/>
                          <a:ea typeface="游ゴシック" panose="020B0400000000000000" pitchFamily="50" charset="-128"/>
                        </a:rPr>
                        <a:t>約</a:t>
                      </a:r>
                      <a:r>
                        <a:rPr kumimoji="1" lang="en-US" altLang="ja-JP" sz="1400" b="0" dirty="0">
                          <a:latin typeface="游ゴシック" panose="020B0400000000000000" pitchFamily="50" charset="-128"/>
                          <a:ea typeface="游ゴシック" panose="020B0400000000000000" pitchFamily="50" charset="-128"/>
                        </a:rPr>
                        <a:t>550</a:t>
                      </a:r>
                      <a:r>
                        <a:rPr kumimoji="1" lang="ja-JP" altLang="en-US" sz="1400" b="0" dirty="0">
                          <a:latin typeface="游ゴシック" panose="020B0400000000000000" pitchFamily="50" charset="-128"/>
                          <a:ea typeface="游ゴシック" panose="020B0400000000000000" pitchFamily="50" charset="-128"/>
                        </a:rPr>
                        <a:t>万世帯</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¥2,100,000</a:t>
                      </a:r>
                      <a:endParaRPr kumimoji="1" lang="en-US" altLang="ja-JP"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1854">
                <a:tc>
                  <a:txBody>
                    <a:bodyPr/>
                    <a:lstStyle/>
                    <a:p>
                      <a:pPr algn="ctr"/>
                      <a:r>
                        <a:rPr kumimoji="1" lang="ja-JP" altLang="en-US" sz="1400" b="0" dirty="0">
                          <a:latin typeface="游ゴシック" panose="020B0400000000000000" pitchFamily="50" charset="-128"/>
                          <a:ea typeface="游ゴシック" panose="020B0400000000000000" pitchFamily="50" charset="-128"/>
                        </a:rPr>
                        <a:t>関東</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0" dirty="0">
                          <a:solidFill>
                            <a:schemeClr val="tx1"/>
                          </a:solidFill>
                          <a:latin typeface="游ゴシック" panose="020B0400000000000000" pitchFamily="50" charset="-128"/>
                          <a:ea typeface="游ゴシック" panose="020B0400000000000000" pitchFamily="50" charset="-128"/>
                        </a:rPr>
                        <a:t>¥240,000</a:t>
                      </a:r>
                      <a:r>
                        <a:rPr kumimoji="1" lang="ja-JP" altLang="en-US" sz="900" b="0" dirty="0">
                          <a:solidFill>
                            <a:schemeClr val="tx1"/>
                          </a:solidFill>
                          <a:latin typeface="游ゴシック" panose="020B0400000000000000" pitchFamily="50" charset="-128"/>
                          <a:ea typeface="游ゴシック" panose="020B0400000000000000" pitchFamily="50" charset="-128"/>
                        </a:rPr>
                        <a:t>（税別）</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0" dirty="0">
                          <a:latin typeface="游ゴシック" panose="020B0400000000000000" pitchFamily="50" charset="-128"/>
                          <a:ea typeface="游ゴシック" panose="020B0400000000000000" pitchFamily="50" charset="-128"/>
                          <a:cs typeface="メイリオ" panose="020B0604030504040204" pitchFamily="50" charset="-128"/>
                        </a:rPr>
                        <a:t>約</a:t>
                      </a:r>
                      <a:r>
                        <a:rPr kumimoji="1" lang="en-US" altLang="ja-JP" sz="1400" b="0" dirty="0">
                          <a:latin typeface="游ゴシック" panose="020B0400000000000000" pitchFamily="50" charset="-128"/>
                          <a:ea typeface="游ゴシック" panose="020B0400000000000000" pitchFamily="50" charset="-128"/>
                          <a:cs typeface="メイリオ" panose="020B0604030504040204" pitchFamily="50" charset="-128"/>
                        </a:rPr>
                        <a:t>237</a:t>
                      </a:r>
                      <a:r>
                        <a:rPr kumimoji="1" lang="ja-JP" altLang="en-US" sz="1400" b="0" dirty="0">
                          <a:latin typeface="游ゴシック" panose="020B0400000000000000" pitchFamily="50" charset="-128"/>
                          <a:ea typeface="游ゴシック" panose="020B0400000000000000" pitchFamily="50" charset="-128"/>
                          <a:cs typeface="メイリオ" panose="020B0604030504040204" pitchFamily="50" charset="-128"/>
                        </a:rPr>
                        <a:t>万世帯</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¥1,680,000</a:t>
                      </a:r>
                      <a:endParaRPr kumimoji="1" lang="en-US" altLang="ja-JP" sz="900" b="1"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81854">
                <a:tc>
                  <a:txBody>
                    <a:bodyPr/>
                    <a:lstStyle/>
                    <a:p>
                      <a:pPr algn="ctr"/>
                      <a:r>
                        <a:rPr kumimoji="1" lang="ja-JP" altLang="en-US" sz="1400" b="0" dirty="0">
                          <a:latin typeface="游ゴシック" panose="020B0400000000000000" pitchFamily="50" charset="-128"/>
                          <a:ea typeface="游ゴシック" panose="020B0400000000000000" pitchFamily="50" charset="-128"/>
                        </a:rPr>
                        <a:t>関西</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0" dirty="0">
                          <a:solidFill>
                            <a:schemeClr val="tx1"/>
                          </a:solidFill>
                          <a:latin typeface="游ゴシック" panose="020B0400000000000000" pitchFamily="50" charset="-128"/>
                          <a:ea typeface="游ゴシック" panose="020B0400000000000000" pitchFamily="50" charset="-128"/>
                        </a:rPr>
                        <a:t>¥180,000</a:t>
                      </a:r>
                      <a:r>
                        <a:rPr kumimoji="1" lang="ja-JP" altLang="en-US" sz="900" b="0" dirty="0">
                          <a:solidFill>
                            <a:schemeClr val="tx1"/>
                          </a:solidFill>
                          <a:latin typeface="游ゴシック" panose="020B0400000000000000" pitchFamily="50" charset="-128"/>
                          <a:ea typeface="游ゴシック" panose="020B0400000000000000" pitchFamily="50" charset="-128"/>
                        </a:rPr>
                        <a:t>（税別）</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0">
                          <a:latin typeface="游ゴシック" panose="020B0400000000000000" pitchFamily="50" charset="-128"/>
                          <a:ea typeface="游ゴシック" panose="020B0400000000000000" pitchFamily="50" charset="-128"/>
                          <a:cs typeface="メイリオ" panose="020B0604030504040204" pitchFamily="50" charset="-128"/>
                        </a:rPr>
                        <a:t>約</a:t>
                      </a:r>
                      <a:r>
                        <a:rPr kumimoji="1" lang="en-US" altLang="ja-JP" sz="1400" b="0" dirty="0">
                          <a:latin typeface="游ゴシック" panose="020B0400000000000000" pitchFamily="50" charset="-128"/>
                          <a:ea typeface="游ゴシック" panose="020B0400000000000000" pitchFamily="50" charset="-128"/>
                          <a:cs typeface="メイリオ" panose="020B0604030504040204" pitchFamily="50" charset="-128"/>
                        </a:rPr>
                        <a:t>105</a:t>
                      </a:r>
                      <a:r>
                        <a:rPr kumimoji="1" lang="ja-JP" altLang="en-US" sz="1400" b="0">
                          <a:latin typeface="游ゴシック" panose="020B0400000000000000" pitchFamily="50" charset="-128"/>
                          <a:ea typeface="游ゴシック" panose="020B0400000000000000" pitchFamily="50" charset="-128"/>
                          <a:cs typeface="メイリオ" panose="020B0604030504040204" pitchFamily="50" charset="-128"/>
                        </a:rPr>
                        <a:t>万世帯</a:t>
                      </a:r>
                      <a:endParaRPr kumimoji="1" lang="ja-JP" altLang="en-US" sz="14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¥1,260,000</a:t>
                      </a:r>
                      <a:endParaRPr kumimoji="1" lang="en-US" altLang="ja-JP"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3335752"/>
                  </a:ext>
                </a:extLst>
              </a:tr>
              <a:tr h="381854">
                <a:tc>
                  <a:txBody>
                    <a:bodyPr/>
                    <a:lstStyle/>
                    <a:p>
                      <a:pPr algn="ctr"/>
                      <a:r>
                        <a:rPr kumimoji="1" lang="ja-JP" altLang="en-US" sz="1400" b="0" dirty="0">
                          <a:latin typeface="游ゴシック" panose="020B0400000000000000" pitchFamily="50" charset="-128"/>
                          <a:ea typeface="游ゴシック" panose="020B0400000000000000" pitchFamily="50" charset="-128"/>
                          <a:cs typeface="メイリオ" panose="020B0604030504040204" pitchFamily="50" charset="-128"/>
                        </a:rPr>
                        <a:t>中部</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¥120,000</a:t>
                      </a:r>
                      <a:r>
                        <a:rPr kumimoji="1" lang="ja-JP" altLang="en-US"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（税別）</a:t>
                      </a:r>
                      <a:endParaRPr kumimoji="1" lang="en-US" altLang="ja-JP"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約</a:t>
                      </a:r>
                      <a:r>
                        <a:rPr kumimoji="1" lang="en-US" altLang="ja-JP" sz="1400" b="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44</a:t>
                      </a:r>
                      <a:r>
                        <a:rPr kumimoji="1" lang="ja-JP" altLang="en-US" sz="1400" b="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万世帯</a:t>
                      </a:r>
                      <a:endParaRPr kumimoji="1" lang="ja-JP" altLang="en-US" sz="1400" b="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¥840,000</a:t>
                      </a:r>
                      <a:endParaRPr kumimoji="1" lang="en-US" altLang="ja-JP"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384764"/>
                  </a:ext>
                </a:extLst>
              </a:tr>
              <a:tr h="381854">
                <a:tc>
                  <a:txBody>
                    <a:bodyPr/>
                    <a:lstStyle/>
                    <a:p>
                      <a:pPr algn="ctr"/>
                      <a:r>
                        <a:rPr kumimoji="1" lang="ja-JP" altLang="en-US" sz="1400" b="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北海道</a:t>
                      </a:r>
                      <a:endParaRPr kumimoji="1" lang="ja-JP" altLang="en-US" sz="14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0" dirty="0">
                          <a:solidFill>
                            <a:schemeClr val="tx1"/>
                          </a:solidFill>
                          <a:latin typeface="游ゴシック" panose="020B0400000000000000" pitchFamily="50" charset="-128"/>
                          <a:ea typeface="游ゴシック" panose="020B0400000000000000" pitchFamily="50" charset="-128"/>
                        </a:rPr>
                        <a:t>¥72,000</a:t>
                      </a:r>
                      <a:r>
                        <a:rPr kumimoji="1" lang="ja-JP" altLang="en-US" sz="900" b="0" dirty="0">
                          <a:solidFill>
                            <a:schemeClr val="tx1"/>
                          </a:solidFill>
                          <a:latin typeface="游ゴシック" panose="020B0400000000000000" pitchFamily="50" charset="-128"/>
                          <a:ea typeface="游ゴシック" panose="020B0400000000000000" pitchFamily="50" charset="-128"/>
                        </a:rPr>
                        <a:t>（税別）</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約</a:t>
                      </a:r>
                      <a:r>
                        <a:rPr kumimoji="1" lang="en-US" altLang="ja-JP" sz="1400" b="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23</a:t>
                      </a:r>
                      <a:r>
                        <a:rPr kumimoji="1" lang="ja-JP" altLang="en-US" sz="1400" b="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万世帯</a:t>
                      </a:r>
                      <a:endParaRPr kumimoji="1" lang="ja-JP" altLang="en-US" sz="1400" b="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¥504,000</a:t>
                      </a:r>
                      <a:endParaRPr kumimoji="1" lang="en-US" altLang="ja-JP" sz="900" b="1"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3257941"/>
                  </a:ext>
                </a:extLst>
              </a:tr>
              <a:tr h="381854">
                <a:tc>
                  <a:txBody>
                    <a:bodyPr/>
                    <a:lstStyle/>
                    <a:p>
                      <a:pPr algn="ctr"/>
                      <a:r>
                        <a:rPr kumimoji="1" lang="ja-JP" altLang="en-US" sz="1400" b="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福岡</a:t>
                      </a:r>
                      <a:endParaRPr kumimoji="1" lang="ja-JP" altLang="en-US" sz="14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¥72,000</a:t>
                      </a:r>
                      <a:r>
                        <a:rPr kumimoji="1" lang="ja-JP" altLang="en-US"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（税別）</a:t>
                      </a:r>
                      <a:endParaRPr kumimoji="1" lang="en-US" altLang="ja-JP"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約</a:t>
                      </a:r>
                      <a:r>
                        <a:rPr kumimoji="1" lang="en-US" altLang="ja-JP" sz="1400" b="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20</a:t>
                      </a:r>
                      <a:r>
                        <a:rPr kumimoji="1" lang="ja-JP" altLang="en-US" sz="1400" b="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万世帯</a:t>
                      </a:r>
                      <a:endParaRPr kumimoji="1" lang="ja-JP" altLang="en-US" sz="1400" b="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¥504,000</a:t>
                      </a:r>
                      <a:endParaRPr kumimoji="1" lang="en-US" altLang="ja-JP"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7940896"/>
                  </a:ext>
                </a:extLst>
              </a:tr>
              <a:tr h="381854">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ローカル①</a:t>
                      </a:r>
                      <a:endPar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kumimoji="1" lang="ja-JP" altLang="en-US" sz="700" b="0" dirty="0">
                          <a:latin typeface="游ゴシック" panose="020B0400000000000000" pitchFamily="50" charset="-128"/>
                          <a:ea typeface="游ゴシック" panose="020B0400000000000000" pitchFamily="50" charset="-128"/>
                          <a:cs typeface="メイリオ" panose="020B0604030504040204" pitchFamily="50" charset="-128"/>
                        </a:rPr>
                        <a:t>よりご指定の</a:t>
                      </a:r>
                      <a:r>
                        <a:rPr kumimoji="1" lang="en-US" altLang="ja-JP" sz="700" b="0"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700" b="0" dirty="0">
                          <a:latin typeface="游ゴシック" panose="020B0400000000000000" pitchFamily="50" charset="-128"/>
                          <a:ea typeface="游ゴシック" panose="020B0400000000000000" pitchFamily="50" charset="-128"/>
                          <a:cs typeface="メイリオ" panose="020B0604030504040204" pitchFamily="50" charset="-128"/>
                        </a:rPr>
                        <a:t>エリア</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0" dirty="0">
                          <a:solidFill>
                            <a:schemeClr val="tx1"/>
                          </a:solidFill>
                          <a:latin typeface="游ゴシック" panose="020B0400000000000000" pitchFamily="50" charset="-128"/>
                          <a:ea typeface="游ゴシック" panose="020B0400000000000000" pitchFamily="50" charset="-128"/>
                        </a:rPr>
                        <a:t>¥36,000</a:t>
                      </a:r>
                      <a:r>
                        <a:rPr kumimoji="1" lang="ja-JP" altLang="en-US" sz="900" b="0" dirty="0">
                          <a:solidFill>
                            <a:schemeClr val="tx1"/>
                          </a:solidFill>
                          <a:latin typeface="游ゴシック" panose="020B0400000000000000" pitchFamily="50" charset="-128"/>
                          <a:ea typeface="游ゴシック" panose="020B0400000000000000" pitchFamily="50" charset="-128"/>
                        </a:rPr>
                        <a:t>（税別）</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指定エリアによる</a:t>
                      </a:r>
                      <a:endPar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¥252,000</a:t>
                      </a:r>
                      <a:endParaRPr kumimoji="1" lang="en-US" altLang="ja-JP" sz="900" b="1"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1343640"/>
                  </a:ext>
                </a:extLst>
              </a:tr>
              <a:tr h="381854">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ローカル②</a:t>
                      </a:r>
                      <a:endPar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kumimoji="1" lang="ja-JP" altLang="en-US" sz="700" b="0" dirty="0">
                          <a:latin typeface="游ゴシック" panose="020B0400000000000000" pitchFamily="50" charset="-128"/>
                          <a:ea typeface="游ゴシック" panose="020B0400000000000000" pitchFamily="50" charset="-128"/>
                          <a:cs typeface="メイリオ" panose="020B0604030504040204" pitchFamily="50" charset="-128"/>
                        </a:rPr>
                        <a:t>よりご指定の</a:t>
                      </a:r>
                      <a:r>
                        <a:rPr kumimoji="1" lang="en-US" altLang="ja-JP" sz="700" b="0"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700" b="0" dirty="0">
                          <a:latin typeface="游ゴシック" panose="020B0400000000000000" pitchFamily="50" charset="-128"/>
                          <a:ea typeface="游ゴシック" panose="020B0400000000000000" pitchFamily="50" charset="-128"/>
                          <a:cs typeface="メイリオ" panose="020B0604030504040204" pitchFamily="50" charset="-128"/>
                        </a:rPr>
                        <a:t>エリア</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0" dirty="0">
                          <a:solidFill>
                            <a:schemeClr val="tx1"/>
                          </a:solidFill>
                          <a:latin typeface="游ゴシック" panose="020B0400000000000000" pitchFamily="50" charset="-128"/>
                          <a:ea typeface="游ゴシック" panose="020B0400000000000000" pitchFamily="50" charset="-128"/>
                        </a:rPr>
                        <a:t>¥24,000</a:t>
                      </a:r>
                      <a:r>
                        <a:rPr kumimoji="1" lang="ja-JP" altLang="en-US" sz="900" b="0" dirty="0">
                          <a:solidFill>
                            <a:schemeClr val="tx1"/>
                          </a:solidFill>
                          <a:latin typeface="游ゴシック" panose="020B0400000000000000" pitchFamily="50" charset="-128"/>
                          <a:ea typeface="游ゴシック" panose="020B0400000000000000" pitchFamily="50" charset="-128"/>
                        </a:rPr>
                        <a:t>（税別）</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指定エリアによる</a:t>
                      </a:r>
                      <a:endPar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¥168,000</a:t>
                      </a:r>
                      <a:endParaRPr kumimoji="1" lang="en-US" altLang="ja-JP"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012093"/>
                  </a:ext>
                </a:extLst>
              </a:tr>
            </a:tbl>
          </a:graphicData>
        </a:graphic>
      </p:graphicFrame>
      <p:sp>
        <p:nvSpPr>
          <p:cNvPr id="42" name="正方形/長方形 58"/>
          <p:cNvSpPr>
            <a:spLocks noChangeArrowheads="1"/>
          </p:cNvSpPr>
          <p:nvPr/>
        </p:nvSpPr>
        <p:spPr bwMode="auto">
          <a:xfrm>
            <a:off x="533345" y="1111507"/>
            <a:ext cx="6915020" cy="468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nSpc>
                <a:spcPct val="150000"/>
              </a:lnSpc>
            </a:pPr>
            <a:r>
              <a:rPr lang="ja-JP" altLang="en-US" b="1" dirty="0">
                <a:solidFill>
                  <a:schemeClr val="tx2"/>
                </a:solidFill>
                <a:latin typeface="游ゴシック" panose="020B0400000000000000" pitchFamily="50" charset="-128"/>
                <a:ea typeface="游ゴシック" panose="020B0400000000000000" pitchFamily="50" charset="-128"/>
              </a:rPr>
              <a:t>■夜帯（</a:t>
            </a:r>
            <a:r>
              <a:rPr lang="en-US" altLang="ja-JP" b="1" dirty="0">
                <a:solidFill>
                  <a:schemeClr val="tx2"/>
                </a:solidFill>
                <a:latin typeface="游ゴシック" panose="020B0400000000000000" pitchFamily="50" charset="-128"/>
                <a:ea typeface="游ゴシック" panose="020B0400000000000000" pitchFamily="50" charset="-128"/>
              </a:rPr>
              <a:t>19:00</a:t>
            </a:r>
            <a:r>
              <a:rPr lang="ja-JP" altLang="en-US" b="1" dirty="0">
                <a:solidFill>
                  <a:schemeClr val="tx2"/>
                </a:solidFill>
                <a:latin typeface="游ゴシック" panose="020B0400000000000000" pitchFamily="50" charset="-128"/>
                <a:ea typeface="游ゴシック" panose="020B0400000000000000" pitchFamily="50" charset="-128"/>
              </a:rPr>
              <a:t>～</a:t>
            </a:r>
            <a:r>
              <a:rPr lang="en-US" altLang="ja-JP" b="1" dirty="0">
                <a:solidFill>
                  <a:schemeClr val="tx2"/>
                </a:solidFill>
                <a:latin typeface="游ゴシック" panose="020B0400000000000000" pitchFamily="50" charset="-128"/>
                <a:ea typeface="游ゴシック" panose="020B0400000000000000" pitchFamily="50" charset="-128"/>
              </a:rPr>
              <a:t>25:00</a:t>
            </a:r>
            <a:r>
              <a:rPr lang="ja-JP" altLang="en-US" b="1" dirty="0">
                <a:solidFill>
                  <a:schemeClr val="tx2"/>
                </a:solidFill>
                <a:latin typeface="游ゴシック" panose="020B0400000000000000" pitchFamily="50" charset="-128"/>
                <a:ea typeface="游ゴシック" panose="020B0400000000000000" pitchFamily="50" charset="-128"/>
              </a:rPr>
              <a:t>掲載）</a:t>
            </a:r>
            <a:r>
              <a:rPr lang="en-US" altLang="ja-JP" b="1" dirty="0">
                <a:solidFill>
                  <a:schemeClr val="tx2"/>
                </a:solidFill>
                <a:latin typeface="游ゴシック" panose="020B0400000000000000" pitchFamily="50" charset="-128"/>
                <a:ea typeface="游ゴシック" panose="020B0400000000000000" pitchFamily="50" charset="-128"/>
              </a:rPr>
              <a:t>1</a:t>
            </a:r>
            <a:r>
              <a:rPr lang="ja-JP" altLang="en-US" b="1" dirty="0">
                <a:solidFill>
                  <a:schemeClr val="tx2"/>
                </a:solidFill>
                <a:latin typeface="游ゴシック" panose="020B0400000000000000" pitchFamily="50" charset="-128"/>
                <a:ea typeface="游ゴシック" panose="020B0400000000000000" pitchFamily="50" charset="-128"/>
              </a:rPr>
              <a:t>日</a:t>
            </a:r>
            <a:r>
              <a:rPr lang="en-US" altLang="ja-JP" b="1" dirty="0">
                <a:solidFill>
                  <a:schemeClr val="tx2"/>
                </a:solidFill>
                <a:latin typeface="游ゴシック" panose="020B0400000000000000" pitchFamily="50" charset="-128"/>
                <a:ea typeface="游ゴシック" panose="020B0400000000000000" pitchFamily="50" charset="-128"/>
              </a:rPr>
              <a:t>1</a:t>
            </a:r>
            <a:r>
              <a:rPr lang="ja-JP" altLang="en-US" b="1" dirty="0">
                <a:solidFill>
                  <a:schemeClr val="tx2"/>
                </a:solidFill>
                <a:latin typeface="游ゴシック" panose="020B0400000000000000" pitchFamily="50" charset="-128"/>
                <a:ea typeface="游ゴシック" panose="020B0400000000000000" pitchFamily="50" charset="-128"/>
              </a:rPr>
              <a:t>枠限定販売</a:t>
            </a:r>
            <a:endParaRPr lang="en-US" altLang="ja-JP" b="1" dirty="0">
              <a:solidFill>
                <a:schemeClr val="tx2"/>
              </a:solidFill>
              <a:latin typeface="游ゴシック" panose="020B0400000000000000" pitchFamily="50" charset="-128"/>
              <a:ea typeface="游ゴシック" panose="020B0400000000000000" pitchFamily="50" charset="-128"/>
            </a:endParaRPr>
          </a:p>
        </p:txBody>
      </p:sp>
      <p:sp>
        <p:nvSpPr>
          <p:cNvPr id="52" name="正方形/長方形 96"/>
          <p:cNvSpPr>
            <a:spLocks noChangeArrowheads="1"/>
          </p:cNvSpPr>
          <p:nvPr/>
        </p:nvSpPr>
        <p:spPr bwMode="auto">
          <a:xfrm>
            <a:off x="617538" y="5565042"/>
            <a:ext cx="958950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2">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nSpc>
                <a:spcPct val="150000"/>
              </a:lnSpc>
              <a:spcBef>
                <a:spcPct val="30000"/>
              </a:spcBef>
            </a:pPr>
            <a:r>
              <a:rPr kumimoji="0" lang="en-US" altLang="ja-JP" sz="600" b="1" dirty="0">
                <a:solidFill>
                  <a:schemeClr val="accent6"/>
                </a:solidFill>
                <a:latin typeface="游ゴシック" panose="020B0400000000000000" pitchFamily="50" charset="-128"/>
                <a:ea typeface="游ゴシック" panose="020B0400000000000000" pitchFamily="50" charset="-128"/>
              </a:rPr>
              <a:t>※</a:t>
            </a:r>
            <a:r>
              <a:rPr kumimoji="0" lang="ja-JP" altLang="en-US" sz="600" b="1" dirty="0">
                <a:solidFill>
                  <a:schemeClr val="accent4"/>
                </a:solidFill>
                <a:latin typeface="游ゴシック" panose="020B0400000000000000" pitchFamily="50" charset="-128"/>
                <a:ea typeface="游ゴシック" panose="020B0400000000000000" pitchFamily="50" charset="-128"/>
              </a:rPr>
              <a:t>掲載報告は、掲載画面を写真撮影しレポートさせて頂きます。</a:t>
            </a:r>
            <a:endParaRPr kumimoji="0" lang="en-US" altLang="ja-JP" sz="600" b="1" dirty="0">
              <a:solidFill>
                <a:schemeClr val="accent4"/>
              </a:solidFill>
              <a:latin typeface="游ゴシック" panose="020B0400000000000000" pitchFamily="50" charset="-128"/>
              <a:ea typeface="游ゴシック" panose="020B0400000000000000" pitchFamily="50" charset="-128"/>
            </a:endParaRPr>
          </a:p>
          <a:p>
            <a:pPr>
              <a:lnSpc>
                <a:spcPct val="150000"/>
              </a:lnSpc>
              <a:spcBef>
                <a:spcPct val="30000"/>
              </a:spcBef>
            </a:pPr>
            <a:r>
              <a:rPr lang="ja-JP" altLang="en-US" sz="600" b="1" dirty="0">
                <a:solidFill>
                  <a:schemeClr val="accent4"/>
                </a:solidFill>
                <a:latin typeface="游ゴシック" panose="020B0400000000000000" pitchFamily="50" charset="-128"/>
                <a:ea typeface="游ゴシック" panose="020B0400000000000000" pitchFamily="50" charset="-128"/>
              </a:rPr>
              <a:t>　ただし、関東エリアでのご掲載がない場合は掲載画面の写真撮影も出来かねますので、予めご了承ください。</a:t>
            </a:r>
            <a:endParaRPr kumimoji="0" lang="en-US" altLang="ja-JP" sz="600" dirty="0">
              <a:solidFill>
                <a:schemeClr val="accent4"/>
              </a:solidFill>
              <a:latin typeface="游ゴシック" panose="020B0400000000000000" pitchFamily="50" charset="-128"/>
              <a:ea typeface="游ゴシック" panose="020B0400000000000000" pitchFamily="50" charset="-128"/>
            </a:endParaRPr>
          </a:p>
          <a:p>
            <a:pPr eaLnBrk="1" hangingPunct="1">
              <a:lnSpc>
                <a:spcPct val="150000"/>
              </a:lnSpc>
              <a:spcBef>
                <a:spcPct val="30000"/>
              </a:spcBef>
            </a:pPr>
            <a:r>
              <a:rPr kumimoji="0" lang="en-US" altLang="ja-JP" sz="600" dirty="0">
                <a:latin typeface="游ゴシック" panose="020B0400000000000000" pitchFamily="50" charset="-128"/>
                <a:ea typeface="游ゴシック" panose="020B0400000000000000" pitchFamily="50" charset="-128"/>
              </a:rPr>
              <a:t>※</a:t>
            </a:r>
            <a:r>
              <a:rPr kumimoji="0" lang="ja-JP" altLang="en-US" sz="600" dirty="0">
                <a:latin typeface="游ゴシック" panose="020B0400000000000000" pitchFamily="50" charset="-128"/>
                <a:ea typeface="游ゴシック" panose="020B0400000000000000" pitchFamily="50" charset="-128"/>
              </a:rPr>
              <a:t>競合排除はしておりません。</a:t>
            </a:r>
            <a:r>
              <a:rPr kumimoji="0" lang="en-US" altLang="ja-JP" sz="600" dirty="0">
                <a:latin typeface="游ゴシック" panose="020B0400000000000000" pitchFamily="50" charset="-128"/>
                <a:ea typeface="游ゴシック" panose="020B0400000000000000" pitchFamily="50" charset="-128"/>
              </a:rPr>
              <a:t>10</a:t>
            </a:r>
            <a:r>
              <a:rPr kumimoji="0" lang="ja-JP" altLang="en-US" sz="600" dirty="0">
                <a:latin typeface="游ゴシック" panose="020B0400000000000000" pitchFamily="50" charset="-128"/>
                <a:ea typeface="游ゴシック" panose="020B0400000000000000" pitchFamily="50" charset="-128"/>
              </a:rPr>
              <a:t>秒後に競合社の広告が掲載される場合がございます。</a:t>
            </a:r>
            <a:endParaRPr kumimoji="0" lang="en-US" altLang="ja-JP" sz="600" dirty="0">
              <a:latin typeface="游ゴシック" panose="020B0400000000000000" pitchFamily="50" charset="-128"/>
              <a:ea typeface="游ゴシック" panose="020B0400000000000000" pitchFamily="50" charset="-128"/>
            </a:endParaRPr>
          </a:p>
          <a:p>
            <a:pPr eaLnBrk="1" hangingPunct="1">
              <a:lnSpc>
                <a:spcPct val="150000"/>
              </a:lnSpc>
              <a:spcBef>
                <a:spcPct val="30000"/>
              </a:spcBef>
            </a:pPr>
            <a:r>
              <a:rPr kumimoji="0" lang="en-US" altLang="ja-JP" sz="600" dirty="0">
                <a:latin typeface="游ゴシック" panose="020B0400000000000000" pitchFamily="50" charset="-128"/>
                <a:ea typeface="游ゴシック" panose="020B0400000000000000" pitchFamily="50" charset="-128"/>
              </a:rPr>
              <a:t>※</a:t>
            </a:r>
            <a:r>
              <a:rPr kumimoji="0" lang="ja-JP" altLang="en-US" sz="600" dirty="0">
                <a:latin typeface="游ゴシック" panose="020B0400000000000000" pitchFamily="50" charset="-128"/>
                <a:ea typeface="游ゴシック" panose="020B0400000000000000" pitchFamily="50" charset="-128"/>
              </a:rPr>
              <a:t>素材制作を</a:t>
            </a:r>
            <a:r>
              <a:rPr kumimoji="0" lang="en-US" altLang="ja-JP" sz="600" dirty="0">
                <a:latin typeface="游ゴシック" panose="020B0400000000000000" pitchFamily="50" charset="-128"/>
                <a:ea typeface="游ゴシック" panose="020B0400000000000000" pitchFamily="50" charset="-128"/>
              </a:rPr>
              <a:t>IPG</a:t>
            </a:r>
            <a:r>
              <a:rPr kumimoji="0" lang="ja-JP" altLang="en-US" sz="600" dirty="0">
                <a:latin typeface="游ゴシック" panose="020B0400000000000000" pitchFamily="50" charset="-128"/>
                <a:ea typeface="游ゴシック" panose="020B0400000000000000" pitchFamily="50" charset="-128"/>
              </a:rPr>
              <a:t>社にて請負う場合、</a:t>
            </a:r>
            <a:r>
              <a:rPr kumimoji="0" lang="en-US" altLang="ja-JP" sz="600" dirty="0">
                <a:latin typeface="游ゴシック" panose="020B0400000000000000" pitchFamily="50" charset="-128"/>
                <a:ea typeface="游ゴシック" panose="020B0400000000000000" pitchFamily="50" charset="-128"/>
              </a:rPr>
              <a:t>1</a:t>
            </a:r>
            <a:r>
              <a:rPr kumimoji="0" lang="ja-JP" altLang="en-US" sz="600" dirty="0">
                <a:latin typeface="游ゴシック" panose="020B0400000000000000" pitchFamily="50" charset="-128"/>
                <a:ea typeface="游ゴシック" panose="020B0400000000000000" pitchFamily="50" charset="-128"/>
              </a:rPr>
              <a:t>素材あたり別途</a:t>
            </a:r>
            <a:r>
              <a:rPr kumimoji="0" lang="en-US" altLang="ja-JP" sz="600" dirty="0">
                <a:latin typeface="游ゴシック" panose="020B0400000000000000" pitchFamily="50" charset="-128"/>
                <a:ea typeface="游ゴシック" panose="020B0400000000000000" pitchFamily="50" charset="-128"/>
              </a:rPr>
              <a:t>14</a:t>
            </a:r>
            <a:r>
              <a:rPr kumimoji="0" lang="ja-JP" altLang="en-US" sz="600" dirty="0">
                <a:latin typeface="游ゴシック" panose="020B0400000000000000" pitchFamily="50" charset="-128"/>
                <a:ea typeface="游ゴシック" panose="020B0400000000000000" pitchFamily="50" charset="-128"/>
              </a:rPr>
              <a:t>万円（税別）がかかります。</a:t>
            </a:r>
            <a:endParaRPr kumimoji="0" lang="en-US" altLang="ja-JP" sz="600" dirty="0">
              <a:latin typeface="游ゴシック" panose="020B0400000000000000" pitchFamily="50" charset="-128"/>
              <a:ea typeface="游ゴシック" panose="020B0400000000000000" pitchFamily="50" charset="-128"/>
            </a:endParaRPr>
          </a:p>
          <a:p>
            <a:pPr eaLnBrk="1" hangingPunct="1">
              <a:lnSpc>
                <a:spcPct val="150000"/>
              </a:lnSpc>
              <a:spcBef>
                <a:spcPct val="30000"/>
              </a:spcBef>
            </a:pPr>
            <a:r>
              <a:rPr kumimoji="0" lang="en-US" altLang="ja-JP" sz="600" dirty="0">
                <a:latin typeface="游ゴシック" panose="020B0400000000000000" pitchFamily="50" charset="-128"/>
                <a:ea typeface="游ゴシック" panose="020B0400000000000000" pitchFamily="50" charset="-128"/>
              </a:rPr>
              <a:t>※</a:t>
            </a:r>
            <a:r>
              <a:rPr kumimoji="0" lang="ja-JP" altLang="en-US" sz="600" dirty="0">
                <a:latin typeface="游ゴシック" panose="020B0400000000000000" pitchFamily="50" charset="-128"/>
                <a:ea typeface="游ゴシック" panose="020B0400000000000000" pitchFamily="50" charset="-128"/>
              </a:rPr>
              <a:t>広告掲載日より中</a:t>
            </a:r>
            <a:r>
              <a:rPr kumimoji="0" lang="en-US" altLang="ja-JP" sz="600" dirty="0">
                <a:latin typeface="游ゴシック" panose="020B0400000000000000" pitchFamily="50" charset="-128"/>
                <a:ea typeface="游ゴシック" panose="020B0400000000000000" pitchFamily="50" charset="-128"/>
              </a:rPr>
              <a:t>7</a:t>
            </a:r>
            <a:r>
              <a:rPr kumimoji="0" lang="ja-JP" altLang="en-US" sz="600" dirty="0">
                <a:latin typeface="游ゴシック" panose="020B0400000000000000" pitchFamily="50" charset="-128"/>
                <a:ea typeface="游ゴシック" panose="020B0400000000000000" pitchFamily="50" charset="-128"/>
              </a:rPr>
              <a:t>営業日前での素材納品が原則となります。</a:t>
            </a:r>
          </a:p>
          <a:p>
            <a:pPr eaLnBrk="1" hangingPunct="1">
              <a:lnSpc>
                <a:spcPct val="150000"/>
              </a:lnSpc>
              <a:spcBef>
                <a:spcPct val="30000"/>
              </a:spcBef>
            </a:pPr>
            <a:r>
              <a:rPr kumimoji="0" lang="en-US" altLang="ja-JP" sz="600" dirty="0">
                <a:latin typeface="游ゴシック" panose="020B0400000000000000" pitchFamily="50" charset="-128"/>
                <a:ea typeface="游ゴシック" panose="020B0400000000000000" pitchFamily="50" charset="-128"/>
              </a:rPr>
              <a:t>※IPG</a:t>
            </a:r>
            <a:r>
              <a:rPr kumimoji="0" lang="ja-JP" altLang="en-US" sz="600" dirty="0">
                <a:latin typeface="游ゴシック" panose="020B0400000000000000" pitchFamily="50" charset="-128"/>
                <a:ea typeface="游ゴシック" panose="020B0400000000000000" pitchFamily="50" charset="-128"/>
              </a:rPr>
              <a:t>社にて表現考査がございます。広告表現内容によっては、掲載をお断りする場合もございます。</a:t>
            </a:r>
            <a:endParaRPr kumimoji="0" lang="en-US" altLang="ja-JP" sz="600" dirty="0">
              <a:latin typeface="游ゴシック" panose="020B0400000000000000" pitchFamily="50" charset="-128"/>
              <a:ea typeface="游ゴシック" panose="020B0400000000000000" pitchFamily="50" charset="-128"/>
            </a:endParaRPr>
          </a:p>
          <a:p>
            <a:pPr eaLnBrk="1" hangingPunct="1">
              <a:lnSpc>
                <a:spcPct val="150000"/>
              </a:lnSpc>
              <a:spcBef>
                <a:spcPct val="30000"/>
              </a:spcBef>
            </a:pPr>
            <a:r>
              <a:rPr kumimoji="0" lang="en-US" altLang="ja-JP" sz="600" dirty="0">
                <a:latin typeface="游ゴシック" panose="020B0400000000000000" pitchFamily="50" charset="-128"/>
                <a:ea typeface="游ゴシック" panose="020B0400000000000000" pitchFamily="50" charset="-128"/>
              </a:rPr>
              <a:t>※</a:t>
            </a:r>
            <a:r>
              <a:rPr kumimoji="0" lang="ja-JP" altLang="en-US" sz="600" dirty="0">
                <a:latin typeface="游ゴシック" panose="020B0400000000000000" pitchFamily="50" charset="-128"/>
                <a:ea typeface="游ゴシック" panose="020B0400000000000000" pitchFamily="50" charset="-128"/>
              </a:rPr>
              <a:t>別紙記載の免責事項を必ずご確認下さい。</a:t>
            </a:r>
            <a:endParaRPr kumimoji="0" lang="en-US" altLang="ja-JP" sz="600" dirty="0">
              <a:latin typeface="游ゴシック" panose="020B0400000000000000" pitchFamily="50" charset="-128"/>
              <a:ea typeface="游ゴシック" panose="020B0400000000000000" pitchFamily="50" charset="-128"/>
            </a:endParaRPr>
          </a:p>
          <a:p>
            <a:pPr eaLnBrk="1" hangingPunct="1">
              <a:lnSpc>
                <a:spcPct val="150000"/>
              </a:lnSpc>
              <a:spcBef>
                <a:spcPct val="30000"/>
              </a:spcBef>
            </a:pPr>
            <a:r>
              <a:rPr kumimoji="0" lang="en-US" altLang="ja-JP" sz="600" dirty="0">
                <a:latin typeface="游ゴシック" panose="020B0400000000000000" pitchFamily="50" charset="-128"/>
                <a:ea typeface="游ゴシック" panose="020B0400000000000000" pitchFamily="50" charset="-128"/>
              </a:rPr>
              <a:t>※</a:t>
            </a:r>
            <a:r>
              <a:rPr kumimoji="0" lang="ja-JP" altLang="en-US" sz="600" dirty="0">
                <a:latin typeface="游ゴシック" panose="020B0400000000000000" pitchFamily="50" charset="-128"/>
                <a:ea typeface="游ゴシック" panose="020B0400000000000000" pitchFamily="50" charset="-128"/>
              </a:rPr>
              <a:t>放送局様向けの媒体資料とは異なりますのでご留意ください。</a:t>
            </a:r>
            <a:endParaRPr kumimoji="0" lang="en-US" altLang="ja-JP" sz="600" dirty="0">
              <a:latin typeface="游ゴシック" panose="020B0400000000000000" pitchFamily="50" charset="-128"/>
              <a:ea typeface="游ゴシック" panose="020B0400000000000000" pitchFamily="50" charset="-128"/>
            </a:endParaRPr>
          </a:p>
          <a:p>
            <a:pPr>
              <a:lnSpc>
                <a:spcPct val="150000"/>
              </a:lnSpc>
              <a:spcBef>
                <a:spcPct val="30000"/>
              </a:spcBef>
            </a:pPr>
            <a:r>
              <a:rPr kumimoji="0" lang="en-US" altLang="ja-JP" sz="600" dirty="0">
                <a:latin typeface="游ゴシック" panose="020B0400000000000000" pitchFamily="50" charset="-128"/>
                <a:ea typeface="游ゴシック" panose="020B0400000000000000" pitchFamily="50" charset="-128"/>
              </a:rPr>
              <a:t>※</a:t>
            </a:r>
            <a:r>
              <a:rPr kumimoji="0" lang="ja-JP" altLang="en-US" sz="600" dirty="0">
                <a:latin typeface="游ゴシック" panose="020B0400000000000000" pitchFamily="50" charset="-128"/>
                <a:ea typeface="游ゴシック" panose="020B0400000000000000" pitchFamily="50" charset="-128"/>
              </a:rPr>
              <a:t>パチンコ、消費者金融等を告知される場合、</a:t>
            </a:r>
            <a:r>
              <a:rPr kumimoji="0" lang="en-US" altLang="ja-JP" sz="600" dirty="0">
                <a:latin typeface="游ゴシック" panose="020B0400000000000000" pitchFamily="50" charset="-128"/>
                <a:ea typeface="游ゴシック" panose="020B0400000000000000" pitchFamily="50" charset="-128"/>
              </a:rPr>
              <a:t>1</a:t>
            </a:r>
            <a:r>
              <a:rPr kumimoji="0" lang="ja-JP" altLang="en-US" sz="600" dirty="0">
                <a:latin typeface="游ゴシック" panose="020B0400000000000000" pitchFamily="50" charset="-128"/>
                <a:ea typeface="游ゴシック" panose="020B0400000000000000" pitchFamily="50" charset="-128"/>
              </a:rPr>
              <a:t>日</a:t>
            </a:r>
            <a:r>
              <a:rPr kumimoji="0" lang="en-US" altLang="ja-JP" sz="600" dirty="0">
                <a:latin typeface="游ゴシック" panose="020B0400000000000000" pitchFamily="50" charset="-128"/>
                <a:ea typeface="游ゴシック" panose="020B0400000000000000" pitchFamily="50" charset="-128"/>
              </a:rPr>
              <a:t>2</a:t>
            </a:r>
            <a:r>
              <a:rPr kumimoji="0" lang="ja-JP" altLang="en-US" sz="600" dirty="0">
                <a:latin typeface="游ゴシック" panose="020B0400000000000000" pitchFamily="50" charset="-128"/>
                <a:ea typeface="游ゴシック" panose="020B0400000000000000" pitchFamily="50" charset="-128"/>
              </a:rPr>
              <a:t>社までとさせて頂きます。</a:t>
            </a:r>
            <a:endParaRPr kumimoji="0" lang="en-US" altLang="ja-JP" sz="600" dirty="0">
              <a:latin typeface="游ゴシック" panose="020B0400000000000000" pitchFamily="50" charset="-128"/>
              <a:ea typeface="游ゴシック" panose="020B0400000000000000" pitchFamily="50" charset="-128"/>
            </a:endParaRPr>
          </a:p>
        </p:txBody>
      </p:sp>
      <p:sp>
        <p:nvSpPr>
          <p:cNvPr id="18" name="正方形/長方形 17"/>
          <p:cNvSpPr/>
          <p:nvPr/>
        </p:nvSpPr>
        <p:spPr>
          <a:xfrm>
            <a:off x="596874" y="5093631"/>
            <a:ext cx="8725466" cy="369332"/>
          </a:xfrm>
          <a:prstGeom prst="rect">
            <a:avLst/>
          </a:prstGeom>
        </p:spPr>
        <p:txBody>
          <a:bodyPr wrap="none">
            <a:spAutoFit/>
          </a:bodyPr>
          <a:lstStyle/>
          <a:p>
            <a:r>
              <a:rPr lang="ja-JP" altLang="en-US" sz="900" dirty="0">
                <a:ea typeface="游ゴシック"/>
              </a:rPr>
              <a:t>ローカルエリア①：宮城・福島・新潟・</a:t>
            </a:r>
            <a:r>
              <a:rPr lang="ja-JP" altLang="en-US" sz="900" dirty="0">
                <a:solidFill>
                  <a:prstClr val="black"/>
                </a:solidFill>
                <a:ea typeface="游ゴシック"/>
              </a:rPr>
              <a:t>長野</a:t>
            </a:r>
            <a:r>
              <a:rPr lang="ja-JP" altLang="en-US" sz="900" dirty="0">
                <a:ea typeface="游ゴシック"/>
              </a:rPr>
              <a:t>・静岡・広島・岡山＆香川</a:t>
            </a:r>
            <a:endParaRPr lang="en-US" altLang="ja-JP" sz="900" dirty="0">
              <a:ea typeface="游ゴシック"/>
            </a:endParaRPr>
          </a:p>
          <a:p>
            <a:pPr lvl="0"/>
            <a:r>
              <a:rPr lang="ja-JP" altLang="en-US" sz="900" dirty="0">
                <a:ea typeface="游ゴシック"/>
              </a:rPr>
              <a:t>ローカルエリア②：</a:t>
            </a:r>
            <a:r>
              <a:rPr lang="ja-JP" altLang="en-US" sz="900" dirty="0">
                <a:solidFill>
                  <a:prstClr val="black"/>
                </a:solidFill>
                <a:ea typeface="游ゴシック"/>
              </a:rPr>
              <a:t>青森・秋田・岩手・山形・山梨・富山・石川・福井・鳥取＆島根・山口・徳島・愛媛・高知・長崎・大分・佐賀・熊本・宮崎・鹿児島・沖縄</a:t>
            </a:r>
            <a:endParaRPr lang="ja-JP" altLang="en-US" sz="900" dirty="0"/>
          </a:p>
        </p:txBody>
      </p:sp>
      <p:sp>
        <p:nvSpPr>
          <p:cNvPr id="14" name="角丸四角形 23"/>
          <p:cNvSpPr/>
          <p:nvPr/>
        </p:nvSpPr>
        <p:spPr>
          <a:xfrm>
            <a:off x="6937131" y="0"/>
            <a:ext cx="2064953"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4</a:t>
            </a: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6</a:t>
            </a: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9" name="テキスト ボックス 18">
            <a:extLst>
              <a:ext uri="{FF2B5EF4-FFF2-40B4-BE49-F238E27FC236}">
                <a16:creationId xmlns:a16="http://schemas.microsoft.com/office/drawing/2014/main" id="{B348E5C4-BE91-A346-9E1B-2B7FDB251003}"/>
              </a:ext>
            </a:extLst>
          </p:cNvPr>
          <p:cNvSpPr txBox="1"/>
          <p:nvPr/>
        </p:nvSpPr>
        <p:spPr>
          <a:xfrm>
            <a:off x="7865515" y="5034015"/>
            <a:ext cx="1492716" cy="184666"/>
          </a:xfrm>
          <a:prstGeom prst="rect">
            <a:avLst/>
          </a:prstGeom>
          <a:noFill/>
        </p:spPr>
        <p:txBody>
          <a:bodyPr wrap="none" rtlCol="0">
            <a:spAutoFit/>
          </a:bodyPr>
          <a:lstStyle/>
          <a:p>
            <a:r>
              <a:rPr kumimoji="1" lang="en-US" altLang="ja-JP" sz="600" dirty="0">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600" dirty="0">
                <a:latin typeface="游ゴシック" panose="020B0400000000000000" pitchFamily="50" charset="-128"/>
                <a:ea typeface="游ゴシック" panose="020B0400000000000000" pitchFamily="50" charset="-128"/>
                <a:cs typeface="メイリオ" panose="020B0604030504040204" pitchFamily="50" charset="-128"/>
              </a:rPr>
              <a:t>上記はすべて税別価格となります。</a:t>
            </a:r>
          </a:p>
        </p:txBody>
      </p:sp>
      <p:sp>
        <p:nvSpPr>
          <p:cNvPr id="21" name="タイトル 1">
            <a:extLst>
              <a:ext uri="{FF2B5EF4-FFF2-40B4-BE49-F238E27FC236}">
                <a16:creationId xmlns:a16="http://schemas.microsoft.com/office/drawing/2014/main" id="{EEEF4BC8-475A-094B-A069-C7F061DFD1AF}"/>
              </a:ext>
            </a:extLst>
          </p:cNvPr>
          <p:cNvSpPr txBox="1">
            <a:spLocks/>
          </p:cNvSpPr>
          <p:nvPr/>
        </p:nvSpPr>
        <p:spPr>
          <a:xfrm>
            <a:off x="-76110" y="724517"/>
            <a:ext cx="10203303" cy="524816"/>
          </a:xfrm>
          <a:prstGeom prst="rect">
            <a:avLst/>
          </a:prstGeom>
        </p:spPr>
        <p:txBody>
          <a:bodyPr vert="horz" lIns="0" tIns="0" rIns="0" bIns="0" rtlCol="0" anchor="ctr"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en-US" altLang="ja-JP" sz="1800" b="1" dirty="0">
                <a:solidFill>
                  <a:schemeClr val="tx1">
                    <a:lumMod val="65000"/>
                    <a:lumOff val="35000"/>
                  </a:schemeClr>
                </a:solidFill>
              </a:rPr>
              <a:t>7</a:t>
            </a:r>
            <a:r>
              <a:rPr lang="ja-JP" altLang="en-US" sz="1800" b="1">
                <a:solidFill>
                  <a:schemeClr val="tx1">
                    <a:lumMod val="65000"/>
                    <a:lumOff val="35000"/>
                  </a:schemeClr>
                </a:solidFill>
              </a:rPr>
              <a:t>日間～購入可能。購入枠</a:t>
            </a:r>
            <a:r>
              <a:rPr lang="ja-JP" altLang="en-US" sz="1800" b="1" dirty="0">
                <a:solidFill>
                  <a:schemeClr val="tx1">
                    <a:lumMod val="65000"/>
                    <a:lumOff val="35000"/>
                  </a:schemeClr>
                </a:solidFill>
              </a:rPr>
              <a:t>は</a:t>
            </a:r>
            <a:r>
              <a:rPr lang="en-US" altLang="ja-JP" sz="1800" b="1" dirty="0">
                <a:solidFill>
                  <a:schemeClr val="tx1">
                    <a:lumMod val="65000"/>
                    <a:lumOff val="35000"/>
                  </a:schemeClr>
                </a:solidFill>
              </a:rPr>
              <a:t>3</a:t>
            </a:r>
            <a:r>
              <a:rPr lang="ja-JP" altLang="en-US" sz="1800" b="1" dirty="0">
                <a:solidFill>
                  <a:schemeClr val="tx1">
                    <a:lumMod val="65000"/>
                    <a:lumOff val="35000"/>
                  </a:schemeClr>
                </a:solidFill>
              </a:rPr>
              <a:t>ヶ月以内での消化</a:t>
            </a:r>
            <a:r>
              <a:rPr lang="ja-JP" altLang="en-US" sz="1800" b="1">
                <a:solidFill>
                  <a:schemeClr val="tx1">
                    <a:lumMod val="65000"/>
                    <a:lumOff val="35000"/>
                  </a:schemeClr>
                </a:solidFill>
              </a:rPr>
              <a:t>が対象（不連続掲載可能</a:t>
            </a:r>
            <a:r>
              <a:rPr lang="ja-JP" altLang="en-US" sz="1800" b="1" dirty="0">
                <a:solidFill>
                  <a:schemeClr val="tx1">
                    <a:lumMod val="65000"/>
                    <a:lumOff val="35000"/>
                  </a:schemeClr>
                </a:solidFill>
              </a:rPr>
              <a:t>）</a:t>
            </a:r>
          </a:p>
        </p:txBody>
      </p:sp>
    </p:spTree>
    <p:extLst>
      <p:ext uri="{BB962C8B-B14F-4D97-AF65-F5344CB8AC3E}">
        <p14:creationId xmlns:p14="http://schemas.microsoft.com/office/powerpoint/2010/main" val="3918223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4"/>
          </p:nvPr>
        </p:nvSpPr>
        <p:spPr/>
        <p:txBody>
          <a:bodyPr/>
          <a:lstStyle/>
          <a:p>
            <a:fld id="{5606B6BE-CAE4-49DE-9FA9-57279F23E9C3}" type="slidenum">
              <a:rPr lang="ja-JP" altLang="en-US" smtClean="0">
                <a:solidFill>
                  <a:prstClr val="white"/>
                </a:solidFill>
              </a:rPr>
              <a:pPr/>
              <a:t>7</a:t>
            </a:fld>
            <a:endParaRPr lang="ja-JP" altLang="en-US" dirty="0">
              <a:solidFill>
                <a:prstClr val="white"/>
              </a:solidFill>
            </a:endParaRPr>
          </a:p>
        </p:txBody>
      </p:sp>
      <p:sp>
        <p:nvSpPr>
          <p:cNvPr id="12" name="フッター プレースホルダー 6"/>
          <p:cNvSpPr>
            <a:spLocks noGrp="1"/>
          </p:cNvSpPr>
          <p:nvPr>
            <p:ph type="ftr" sz="quarter" idx="3"/>
          </p:nvPr>
        </p:nvSpPr>
        <p:spPr/>
        <p:txBody>
          <a:bodyPr/>
          <a:lstStyle/>
          <a:p>
            <a:r>
              <a:rPr lang="en-US" altLang="ja-JP" dirty="0">
                <a:latin typeface="游ゴシック" panose="020B0400000000000000" pitchFamily="50" charset="-128"/>
                <a:ea typeface="游ゴシック" panose="020B0400000000000000" pitchFamily="50" charset="-128"/>
              </a:rPr>
              <a:t>©IPG Inc. All Rights Reserved</a:t>
            </a:r>
            <a:endParaRPr lang="ja-JP" altLang="en-US" dirty="0">
              <a:latin typeface="游ゴシック" panose="020B0400000000000000" pitchFamily="50" charset="-128"/>
              <a:ea typeface="游ゴシック" panose="020B0400000000000000" pitchFamily="50" charset="-128"/>
            </a:endParaRPr>
          </a:p>
        </p:txBody>
      </p:sp>
      <p:sp>
        <p:nvSpPr>
          <p:cNvPr id="11" name="タイトル 2"/>
          <p:cNvSpPr txBox="1">
            <a:spLocks/>
          </p:cNvSpPr>
          <p:nvPr/>
        </p:nvSpPr>
        <p:spPr>
          <a:xfrm>
            <a:off x="272753" y="252543"/>
            <a:ext cx="8432482" cy="307970"/>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r>
              <a:rPr lang="ja-JP" altLang="en-US" sz="2400" dirty="0">
                <a:solidFill>
                  <a:srgbClr val="404040"/>
                </a:solidFill>
              </a:rPr>
              <a:t>放送型</a:t>
            </a:r>
            <a:r>
              <a:rPr lang="en-US" altLang="ja-JP" sz="2400" dirty="0">
                <a:solidFill>
                  <a:srgbClr val="404040"/>
                </a:solidFill>
              </a:rPr>
              <a:t>G</a:t>
            </a:r>
            <a:r>
              <a:rPr lang="ja-JP" altLang="en-US" sz="2400" dirty="0">
                <a:solidFill>
                  <a:srgbClr val="404040"/>
                </a:solidFill>
              </a:rPr>
              <a:t>ガイド 関東圏エリアセグメントプラン</a:t>
            </a:r>
            <a:endParaRPr lang="ja-JP" altLang="en-US" sz="2400" dirty="0"/>
          </a:p>
        </p:txBody>
      </p:sp>
      <p:sp>
        <p:nvSpPr>
          <p:cNvPr id="30" name="正方形/長方形 96"/>
          <p:cNvSpPr>
            <a:spLocks noChangeArrowheads="1"/>
          </p:cNvSpPr>
          <p:nvPr/>
        </p:nvSpPr>
        <p:spPr bwMode="auto">
          <a:xfrm>
            <a:off x="899784" y="5920670"/>
            <a:ext cx="8717733" cy="54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2">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30000"/>
              </a:spcBef>
              <a:defRPr/>
            </a:pPr>
            <a:r>
              <a:rPr kumimoji="0" lang="ja-JP" altLang="en-US" sz="600" dirty="0">
                <a:solidFill>
                  <a:srgbClr val="FF5050"/>
                </a:solidFill>
                <a:latin typeface="游ゴシック" panose="020B0400000000000000" pitchFamily="50" charset="-128"/>
                <a:ea typeface="游ゴシック" panose="020B0400000000000000" pitchFamily="50" charset="-128"/>
                <a:cs typeface="メイリオ" pitchFamily="50" charset="-128"/>
              </a:rPr>
              <a:t> </a:t>
            </a:r>
            <a:r>
              <a:rPr kumimoji="0" lang="en-US" altLang="ja-JP" sz="600" dirty="0">
                <a:solidFill>
                  <a:srgbClr val="404040"/>
                </a:solidFill>
                <a:latin typeface="游ゴシック" panose="020B0400000000000000" pitchFamily="50" charset="-128"/>
                <a:ea typeface="游ゴシック" panose="020B0400000000000000" pitchFamily="50" charset="-128"/>
                <a:cs typeface="メイリオ"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cs typeface="メイリオ" pitchFamily="50" charset="-128"/>
              </a:rPr>
              <a:t>競合排除はしておりません。</a:t>
            </a:r>
            <a:r>
              <a:rPr kumimoji="0" lang="en-US" altLang="ja-JP" sz="600" dirty="0">
                <a:solidFill>
                  <a:srgbClr val="404040"/>
                </a:solidFill>
                <a:latin typeface="游ゴシック" panose="020B0400000000000000" pitchFamily="50" charset="-128"/>
                <a:ea typeface="游ゴシック" panose="020B0400000000000000" pitchFamily="50" charset="-128"/>
                <a:cs typeface="メイリオ" pitchFamily="50" charset="-128"/>
              </a:rPr>
              <a:t>10</a:t>
            </a:r>
            <a:r>
              <a:rPr kumimoji="0" lang="ja-JP" altLang="en-US" sz="600" dirty="0">
                <a:solidFill>
                  <a:srgbClr val="404040"/>
                </a:solidFill>
                <a:latin typeface="游ゴシック" panose="020B0400000000000000" pitchFamily="50" charset="-128"/>
                <a:ea typeface="游ゴシック" panose="020B0400000000000000" pitchFamily="50" charset="-128"/>
                <a:cs typeface="メイリオ" pitchFamily="50" charset="-128"/>
              </a:rPr>
              <a:t>秒後に競合社の広告が掲載される場合がございます。</a:t>
            </a:r>
            <a:endParaRPr kumimoji="0" lang="en-US" altLang="ja-JP" sz="600" dirty="0">
              <a:solidFill>
                <a:srgbClr val="404040"/>
              </a:solidFill>
              <a:latin typeface="游ゴシック" panose="020B0400000000000000" pitchFamily="50" charset="-128"/>
              <a:ea typeface="游ゴシック" panose="020B0400000000000000" pitchFamily="50" charset="-128"/>
              <a:cs typeface="メイリオ" pitchFamily="50" charset="-128"/>
            </a:endParaRPr>
          </a:p>
          <a:p>
            <a:pPr eaLnBrk="1" hangingPunct="1">
              <a:spcBef>
                <a:spcPct val="30000"/>
              </a:spcBef>
              <a:defRPr/>
            </a:pPr>
            <a:r>
              <a:rPr kumimoji="0" lang="en-US" altLang="ja-JP" sz="600" dirty="0">
                <a:solidFill>
                  <a:srgbClr val="404040"/>
                </a:solidFill>
                <a:latin typeface="游ゴシック" panose="020B0400000000000000" pitchFamily="50" charset="-128"/>
                <a:ea typeface="游ゴシック" panose="020B0400000000000000" pitchFamily="50" charset="-128"/>
                <a:cs typeface="メイリオ"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cs typeface="メイリオ" pitchFamily="50" charset="-128"/>
              </a:rPr>
              <a:t>東京エリア以外は掲載報告書（実際の掲載画面のキャプチャー）がお出しできません。予めご了承ください。</a:t>
            </a:r>
            <a:endParaRPr kumimoji="0" lang="en-US" altLang="ja-JP" sz="600" dirty="0">
              <a:solidFill>
                <a:srgbClr val="404040"/>
              </a:solidFill>
              <a:latin typeface="游ゴシック" panose="020B0400000000000000" pitchFamily="50" charset="-128"/>
              <a:ea typeface="游ゴシック" panose="020B0400000000000000" pitchFamily="50" charset="-128"/>
              <a:cs typeface="メイリオ" pitchFamily="50" charset="-128"/>
            </a:endParaRPr>
          </a:p>
          <a:p>
            <a:pPr eaLnBrk="1" hangingPunct="1">
              <a:spcBef>
                <a:spcPct val="30000"/>
              </a:spcBef>
              <a:defRPr/>
            </a:pPr>
            <a:r>
              <a:rPr kumimoji="0" lang="en-US" altLang="ja-JP" sz="600" dirty="0">
                <a:solidFill>
                  <a:srgbClr val="404040"/>
                </a:solidFill>
                <a:latin typeface="游ゴシック" panose="020B0400000000000000" pitchFamily="50" charset="-128"/>
                <a:ea typeface="游ゴシック" panose="020B0400000000000000" pitchFamily="50" charset="-128"/>
                <a:cs typeface="メイリオ"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cs typeface="メイリオ" pitchFamily="50" charset="-128"/>
              </a:rPr>
              <a:t>広告掲載日より中</a:t>
            </a:r>
            <a:r>
              <a:rPr kumimoji="0" lang="en-US" altLang="ja-JP" sz="600" dirty="0">
                <a:solidFill>
                  <a:srgbClr val="404040"/>
                </a:solidFill>
                <a:latin typeface="游ゴシック" panose="020B0400000000000000" pitchFamily="50" charset="-128"/>
                <a:ea typeface="游ゴシック" panose="020B0400000000000000" pitchFamily="50" charset="-128"/>
                <a:cs typeface="メイリオ" pitchFamily="50" charset="-128"/>
              </a:rPr>
              <a:t>7</a:t>
            </a:r>
            <a:r>
              <a:rPr kumimoji="0" lang="ja-JP" altLang="en-US" sz="600" dirty="0">
                <a:solidFill>
                  <a:srgbClr val="404040"/>
                </a:solidFill>
                <a:latin typeface="游ゴシック" panose="020B0400000000000000" pitchFamily="50" charset="-128"/>
                <a:ea typeface="游ゴシック" panose="020B0400000000000000" pitchFamily="50" charset="-128"/>
                <a:cs typeface="メイリオ" pitchFamily="50" charset="-128"/>
              </a:rPr>
              <a:t>営業日前での素材納品が原則となります。</a:t>
            </a:r>
          </a:p>
          <a:p>
            <a:pPr eaLnBrk="1" hangingPunct="1">
              <a:spcBef>
                <a:spcPct val="30000"/>
              </a:spcBef>
              <a:defRPr/>
            </a:pPr>
            <a:endParaRPr kumimoji="0" lang="en-US" altLang="ja-JP" sz="600" dirty="0">
              <a:solidFill>
                <a:srgbClr val="404040"/>
              </a:solidFill>
              <a:latin typeface="游ゴシック" panose="020B0400000000000000" pitchFamily="50" charset="-128"/>
              <a:ea typeface="游ゴシック" panose="020B0400000000000000" pitchFamily="50" charset="-128"/>
              <a:cs typeface="メイリオ" pitchFamily="50" charset="-128"/>
            </a:endParaRPr>
          </a:p>
          <a:p>
            <a:pPr eaLnBrk="1" hangingPunct="1">
              <a:spcBef>
                <a:spcPct val="30000"/>
              </a:spcBef>
              <a:defRPr/>
            </a:pPr>
            <a:r>
              <a:rPr kumimoji="0" lang="en-US" altLang="ja-JP" sz="600" dirty="0">
                <a:solidFill>
                  <a:srgbClr val="404040"/>
                </a:solidFill>
                <a:latin typeface="游ゴシック" panose="020B0400000000000000" pitchFamily="50" charset="-128"/>
                <a:ea typeface="游ゴシック" panose="020B0400000000000000" pitchFamily="50" charset="-128"/>
                <a:cs typeface="メイリオ" pitchFamily="50" charset="-128"/>
              </a:rPr>
              <a:t>※IPG</a:t>
            </a:r>
            <a:r>
              <a:rPr kumimoji="0" lang="ja-JP" altLang="en-US" sz="600" dirty="0">
                <a:solidFill>
                  <a:srgbClr val="404040"/>
                </a:solidFill>
                <a:latin typeface="游ゴシック" panose="020B0400000000000000" pitchFamily="50" charset="-128"/>
                <a:ea typeface="游ゴシック" panose="020B0400000000000000" pitchFamily="50" charset="-128"/>
                <a:cs typeface="メイリオ" pitchFamily="50" charset="-128"/>
              </a:rPr>
              <a:t>社にて表現考査がございます。広告表現内容によっては、掲載をお断りする場合もございます。</a:t>
            </a:r>
            <a:endParaRPr kumimoji="0" lang="en-US" altLang="ja-JP" sz="600" dirty="0">
              <a:solidFill>
                <a:srgbClr val="404040"/>
              </a:solidFill>
              <a:latin typeface="游ゴシック" panose="020B0400000000000000" pitchFamily="50" charset="-128"/>
              <a:ea typeface="游ゴシック" panose="020B0400000000000000" pitchFamily="50" charset="-128"/>
              <a:cs typeface="メイリオ" pitchFamily="50" charset="-128"/>
            </a:endParaRPr>
          </a:p>
          <a:p>
            <a:pPr eaLnBrk="1" hangingPunct="1">
              <a:spcBef>
                <a:spcPct val="30000"/>
              </a:spcBef>
              <a:defRPr/>
            </a:pPr>
            <a:r>
              <a:rPr kumimoji="0" lang="en-US" altLang="ja-JP" sz="600" dirty="0">
                <a:solidFill>
                  <a:srgbClr val="404040"/>
                </a:solidFill>
                <a:latin typeface="游ゴシック" panose="020B0400000000000000" pitchFamily="50" charset="-128"/>
                <a:ea typeface="游ゴシック" panose="020B0400000000000000" pitchFamily="50" charset="-128"/>
                <a:cs typeface="メイリオ"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cs typeface="メイリオ" pitchFamily="50" charset="-128"/>
              </a:rPr>
              <a:t>別紙記載の免責事項を必ずご確認下さい。</a:t>
            </a:r>
            <a:endParaRPr kumimoji="0" lang="en-US" altLang="ja-JP" sz="600" dirty="0">
              <a:solidFill>
                <a:srgbClr val="404040"/>
              </a:solidFill>
              <a:latin typeface="游ゴシック" panose="020B0400000000000000" pitchFamily="50" charset="-128"/>
              <a:ea typeface="游ゴシック" panose="020B0400000000000000" pitchFamily="50" charset="-128"/>
              <a:cs typeface="メイリオ" pitchFamily="50" charset="-128"/>
            </a:endParaRPr>
          </a:p>
        </p:txBody>
      </p:sp>
      <p:sp>
        <p:nvSpPr>
          <p:cNvPr id="31" name="正方形/長方形 1"/>
          <p:cNvSpPr>
            <a:spLocks noChangeArrowheads="1"/>
          </p:cNvSpPr>
          <p:nvPr/>
        </p:nvSpPr>
        <p:spPr bwMode="auto">
          <a:xfrm>
            <a:off x="4960620" y="2071790"/>
            <a:ext cx="3214688" cy="1169987"/>
          </a:xfrm>
          <a:prstGeom prst="rect">
            <a:avLst/>
          </a:prstGeom>
          <a:solidFill>
            <a:srgbClr val="FFFFFF">
              <a:alpha val="5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kumimoji="0" lang="ja-JP" altLang="en-US" sz="1400" dirty="0">
                <a:solidFill>
                  <a:srgbClr val="404040"/>
                </a:solidFill>
                <a:latin typeface="游ゴシック" panose="020B0400000000000000" pitchFamily="50" charset="-128"/>
                <a:ea typeface="游ゴシック" panose="020B0400000000000000" pitchFamily="50" charset="-128"/>
              </a:rPr>
              <a:t>本プランに限り、</a:t>
            </a:r>
            <a:r>
              <a:rPr kumimoji="0" lang="en-US" altLang="ja-JP" sz="1400" dirty="0">
                <a:solidFill>
                  <a:srgbClr val="404040"/>
                </a:solidFill>
                <a:latin typeface="游ゴシック" panose="020B0400000000000000" pitchFamily="50" charset="-128"/>
                <a:ea typeface="游ゴシック" panose="020B0400000000000000" pitchFamily="50" charset="-128"/>
              </a:rPr>
              <a:t>1</a:t>
            </a:r>
            <a:r>
              <a:rPr kumimoji="0" lang="ja-JP" altLang="en-US" sz="1400" dirty="0">
                <a:solidFill>
                  <a:srgbClr val="404040"/>
                </a:solidFill>
                <a:latin typeface="游ゴシック" panose="020B0400000000000000" pitchFamily="50" charset="-128"/>
                <a:ea typeface="游ゴシック" panose="020B0400000000000000" pitchFamily="50" charset="-128"/>
              </a:rPr>
              <a:t>エリア</a:t>
            </a:r>
            <a:r>
              <a:rPr kumimoji="0" lang="en-US" altLang="ja-JP" sz="1400" dirty="0">
                <a:solidFill>
                  <a:srgbClr val="404040"/>
                </a:solidFill>
                <a:latin typeface="游ゴシック" panose="020B0400000000000000" pitchFamily="50" charset="-128"/>
                <a:ea typeface="游ゴシック" panose="020B0400000000000000" pitchFamily="50" charset="-128"/>
              </a:rPr>
              <a:t>1</a:t>
            </a:r>
            <a:r>
              <a:rPr kumimoji="0" lang="ja-JP" altLang="en-US" sz="1400" dirty="0">
                <a:solidFill>
                  <a:srgbClr val="404040"/>
                </a:solidFill>
                <a:latin typeface="游ゴシック" panose="020B0400000000000000" pitchFamily="50" charset="-128"/>
                <a:ea typeface="游ゴシック" panose="020B0400000000000000" pitchFamily="50" charset="-128"/>
              </a:rPr>
              <a:t>日</a:t>
            </a:r>
            <a:r>
              <a:rPr kumimoji="0" lang="en-US" altLang="ja-JP" sz="1400" dirty="0">
                <a:solidFill>
                  <a:srgbClr val="404040"/>
                </a:solidFill>
                <a:latin typeface="游ゴシック" panose="020B0400000000000000" pitchFamily="50" charset="-128"/>
                <a:ea typeface="游ゴシック" panose="020B0400000000000000" pitchFamily="50" charset="-128"/>
              </a:rPr>
              <a:t>1</a:t>
            </a:r>
            <a:r>
              <a:rPr kumimoji="0" lang="ja-JP" altLang="en-US" sz="1400" dirty="0">
                <a:solidFill>
                  <a:srgbClr val="404040"/>
                </a:solidFill>
                <a:latin typeface="游ゴシック" panose="020B0400000000000000" pitchFamily="50" charset="-128"/>
                <a:ea typeface="游ゴシック" panose="020B0400000000000000" pitchFamily="50" charset="-128"/>
              </a:rPr>
              <a:t>社限定</a:t>
            </a:r>
            <a:endParaRPr kumimoji="0" lang="en-US" altLang="ja-JP" sz="1400" dirty="0">
              <a:solidFill>
                <a:srgbClr val="404040"/>
              </a:solidFill>
              <a:latin typeface="游ゴシック" panose="020B0400000000000000" pitchFamily="50" charset="-128"/>
              <a:ea typeface="游ゴシック" panose="020B0400000000000000" pitchFamily="50" charset="-128"/>
            </a:endParaRPr>
          </a:p>
          <a:p>
            <a:pPr eaLnBrk="1" hangingPunct="1"/>
            <a:endParaRPr kumimoji="0" lang="en-US" altLang="ja-JP" sz="1400" dirty="0">
              <a:solidFill>
                <a:srgbClr val="404040"/>
              </a:solidFill>
              <a:latin typeface="游ゴシック" panose="020B0400000000000000" pitchFamily="50" charset="-128"/>
              <a:ea typeface="游ゴシック" panose="020B0400000000000000" pitchFamily="50" charset="-128"/>
            </a:endParaRPr>
          </a:p>
          <a:p>
            <a:pPr eaLnBrk="1" hangingPunct="1"/>
            <a:r>
              <a:rPr kumimoji="0" lang="en-US" altLang="ja-JP" sz="1400" dirty="0">
                <a:solidFill>
                  <a:srgbClr val="404040"/>
                </a:solidFill>
                <a:latin typeface="游ゴシック" panose="020B0400000000000000" pitchFamily="50" charset="-128"/>
                <a:ea typeface="游ゴシック" panose="020B0400000000000000" pitchFamily="50" charset="-128"/>
              </a:rPr>
              <a:t>1</a:t>
            </a:r>
            <a:r>
              <a:rPr kumimoji="0" lang="ja-JP" altLang="en-US" sz="1400" dirty="0">
                <a:solidFill>
                  <a:srgbClr val="404040"/>
                </a:solidFill>
                <a:latin typeface="游ゴシック" panose="020B0400000000000000" pitchFamily="50" charset="-128"/>
                <a:ea typeface="游ゴシック" panose="020B0400000000000000" pitchFamily="50" charset="-128"/>
              </a:rPr>
              <a:t>日単位で素材差替可能</a:t>
            </a:r>
            <a:endParaRPr kumimoji="0" lang="en-US" altLang="ja-JP" sz="1400" dirty="0">
              <a:solidFill>
                <a:srgbClr val="404040"/>
              </a:solidFill>
              <a:latin typeface="游ゴシック" panose="020B0400000000000000" pitchFamily="50" charset="-128"/>
              <a:ea typeface="游ゴシック" panose="020B0400000000000000" pitchFamily="50" charset="-128"/>
            </a:endParaRPr>
          </a:p>
          <a:p>
            <a:pPr eaLnBrk="1" hangingPunct="1"/>
            <a:endParaRPr kumimoji="0" lang="en-US" altLang="ja-JP" sz="1400" dirty="0">
              <a:solidFill>
                <a:srgbClr val="404040"/>
              </a:solidFill>
              <a:latin typeface="游ゴシック" panose="020B0400000000000000" pitchFamily="50" charset="-128"/>
              <a:ea typeface="游ゴシック" panose="020B0400000000000000" pitchFamily="50" charset="-128"/>
            </a:endParaRPr>
          </a:p>
          <a:p>
            <a:pPr eaLnBrk="1" hangingPunct="1"/>
            <a:r>
              <a:rPr kumimoji="0" lang="ja-JP" altLang="en-US" sz="1400" dirty="0">
                <a:solidFill>
                  <a:srgbClr val="404040"/>
                </a:solidFill>
                <a:latin typeface="游ゴシック" panose="020B0400000000000000" pitchFamily="50" charset="-128"/>
                <a:ea typeface="游ゴシック" panose="020B0400000000000000" pitchFamily="50" charset="-128"/>
              </a:rPr>
              <a:t>売り切れ次第販売終了</a:t>
            </a:r>
          </a:p>
        </p:txBody>
      </p:sp>
      <p:grpSp>
        <p:nvGrpSpPr>
          <p:cNvPr id="32" name="グループ化 3"/>
          <p:cNvGrpSpPr>
            <a:grpSpLocks/>
          </p:cNvGrpSpPr>
          <p:nvPr/>
        </p:nvGrpSpPr>
        <p:grpSpPr bwMode="auto">
          <a:xfrm>
            <a:off x="4535169" y="1860652"/>
            <a:ext cx="354013" cy="350838"/>
            <a:chOff x="4144611" y="1889963"/>
            <a:chExt cx="389745" cy="385396"/>
          </a:xfrm>
        </p:grpSpPr>
        <p:sp>
          <p:nvSpPr>
            <p:cNvPr id="33" name="円形吹き出し 32"/>
            <p:cNvSpPr/>
            <p:nvPr/>
          </p:nvSpPr>
          <p:spPr>
            <a:xfrm rot="16964267">
              <a:off x="4146786" y="1887788"/>
              <a:ext cx="385396" cy="389745"/>
            </a:xfrm>
            <a:prstGeom prst="wedgeEllipseCallout">
              <a:avLst/>
            </a:prstGeom>
            <a:solidFill>
              <a:srgbClr val="26A69A"/>
            </a:solidFill>
            <a:ln w="25400" cap="flat" cmpd="sng" algn="ctr">
              <a:noFill/>
              <a:prstDash val="solid"/>
            </a:ln>
            <a:effectLst/>
          </p:spPr>
          <p:txBody>
            <a:bodyPr anchor="ctr"/>
            <a:lstStyle/>
            <a:p>
              <a:pPr algn="ctr" fontAlgn="auto">
                <a:spcBef>
                  <a:spcPts val="0"/>
                </a:spcBef>
                <a:spcAft>
                  <a:spcPts val="0"/>
                </a:spcAft>
                <a:defRPr/>
              </a:pPr>
              <a:endParaRPr kumimoji="0" lang="ja-JP" altLang="en-US" sz="600" kern="0" dirty="0">
                <a:solidFill>
                  <a:srgbClr val="FFFFFF"/>
                </a:solidFill>
                <a:latin typeface="游ゴシック" panose="020B0400000000000000" pitchFamily="50" charset="-128"/>
                <a:ea typeface="游ゴシック" panose="020B0400000000000000" pitchFamily="50" charset="-128"/>
                <a:cs typeface="メイリオ" pitchFamily="50" charset="-128"/>
              </a:endParaRPr>
            </a:p>
          </p:txBody>
        </p:sp>
        <p:sp>
          <p:nvSpPr>
            <p:cNvPr id="34" name="テキスト ボックス 2"/>
            <p:cNvSpPr txBox="1">
              <a:spLocks noChangeArrowheads="1"/>
            </p:cNvSpPr>
            <p:nvPr/>
          </p:nvSpPr>
          <p:spPr bwMode="auto">
            <a:xfrm>
              <a:off x="4145660" y="1935304"/>
              <a:ext cx="386248" cy="338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rgbClr val="7F7F7F"/>
                  </a:solidFill>
                  <a:latin typeface="Verdana" pitchFamily="34" charset="0"/>
                  <a:ea typeface="HGP創英角ｺﾞｼｯｸUB" pitchFamily="50" charset="-128"/>
                </a:defRPr>
              </a:lvl1pPr>
              <a:lvl2pPr marL="742950" indent="-285750" eaLnBrk="0" hangingPunct="0">
                <a:defRPr kumimoji="1" sz="1000">
                  <a:solidFill>
                    <a:srgbClr val="7F7F7F"/>
                  </a:solidFill>
                  <a:latin typeface="Verdana" pitchFamily="34" charset="0"/>
                  <a:ea typeface="HGP創英角ｺﾞｼｯｸUB" pitchFamily="50" charset="-128"/>
                </a:defRPr>
              </a:lvl2pPr>
              <a:lvl3pPr marL="1143000" indent="-228600" eaLnBrk="0" hangingPunct="0">
                <a:defRPr kumimoji="1" sz="1000">
                  <a:solidFill>
                    <a:srgbClr val="7F7F7F"/>
                  </a:solidFill>
                  <a:latin typeface="Verdana" pitchFamily="34" charset="0"/>
                  <a:ea typeface="HGP創英角ｺﾞｼｯｸUB" pitchFamily="50" charset="-128"/>
                </a:defRPr>
              </a:lvl3pPr>
              <a:lvl4pPr marL="1600200" indent="-228600" eaLnBrk="0" hangingPunct="0">
                <a:defRPr kumimoji="1" sz="1000">
                  <a:solidFill>
                    <a:srgbClr val="7F7F7F"/>
                  </a:solidFill>
                  <a:latin typeface="Verdana" pitchFamily="34" charset="0"/>
                  <a:ea typeface="HGP創英角ｺﾞｼｯｸUB" pitchFamily="50" charset="-128"/>
                </a:defRPr>
              </a:lvl4pPr>
              <a:lvl5pPr marL="2057400" indent="-228600" eaLnBrk="0" hangingPunct="0">
                <a:defRPr kumimoji="1" sz="1000">
                  <a:solidFill>
                    <a:srgbClr val="7F7F7F"/>
                  </a:solidFill>
                  <a:latin typeface="Verdana" pitchFamily="34" charset="0"/>
                  <a:ea typeface="HGP創英角ｺﾞｼｯｸUB" pitchFamily="50" charset="-128"/>
                </a:defRPr>
              </a:lvl5pPr>
              <a:lvl6pPr marL="2514600" indent="-228600" algn="ctr" eaLnBrk="0" fontAlgn="base" hangingPunct="0">
                <a:spcBef>
                  <a:spcPct val="0"/>
                </a:spcBef>
                <a:spcAft>
                  <a:spcPct val="0"/>
                </a:spcAft>
                <a:defRPr kumimoji="1" sz="1000">
                  <a:solidFill>
                    <a:srgbClr val="7F7F7F"/>
                  </a:solidFill>
                  <a:latin typeface="Verdana" pitchFamily="34" charset="0"/>
                  <a:ea typeface="HGP創英角ｺﾞｼｯｸUB" pitchFamily="50" charset="-128"/>
                </a:defRPr>
              </a:lvl6pPr>
              <a:lvl7pPr marL="2971800" indent="-228600" algn="ctr" eaLnBrk="0" fontAlgn="base" hangingPunct="0">
                <a:spcBef>
                  <a:spcPct val="0"/>
                </a:spcBef>
                <a:spcAft>
                  <a:spcPct val="0"/>
                </a:spcAft>
                <a:defRPr kumimoji="1" sz="1000">
                  <a:solidFill>
                    <a:srgbClr val="7F7F7F"/>
                  </a:solidFill>
                  <a:latin typeface="Verdana" pitchFamily="34" charset="0"/>
                  <a:ea typeface="HGP創英角ｺﾞｼｯｸUB" pitchFamily="50" charset="-128"/>
                </a:defRPr>
              </a:lvl7pPr>
              <a:lvl8pPr marL="3429000" indent="-228600" algn="ctr" eaLnBrk="0" fontAlgn="base" hangingPunct="0">
                <a:spcBef>
                  <a:spcPct val="0"/>
                </a:spcBef>
                <a:spcAft>
                  <a:spcPct val="0"/>
                </a:spcAft>
                <a:defRPr kumimoji="1" sz="1000">
                  <a:solidFill>
                    <a:srgbClr val="7F7F7F"/>
                  </a:solidFill>
                  <a:latin typeface="Verdana" pitchFamily="34" charset="0"/>
                  <a:ea typeface="HGP創英角ｺﾞｼｯｸUB" pitchFamily="50" charset="-128"/>
                </a:defRPr>
              </a:lvl8pPr>
              <a:lvl9pPr marL="3886200" indent="-228600" algn="ctr" eaLnBrk="0" fontAlgn="base" hangingPunct="0">
                <a:spcBef>
                  <a:spcPct val="0"/>
                </a:spcBef>
                <a:spcAft>
                  <a:spcPct val="0"/>
                </a:spcAft>
                <a:defRPr kumimoji="1" sz="1000">
                  <a:solidFill>
                    <a:srgbClr val="7F7F7F"/>
                  </a:solidFill>
                  <a:latin typeface="Verdana" pitchFamily="34" charset="0"/>
                  <a:ea typeface="HGP創英角ｺﾞｼｯｸUB" pitchFamily="50" charset="-128"/>
                </a:defRPr>
              </a:lvl9pPr>
            </a:lstStyle>
            <a:p>
              <a:pPr algn="ctr" eaLnBrk="1" fontAlgn="auto" hangingPunct="1">
                <a:spcBef>
                  <a:spcPts val="0"/>
                </a:spcBef>
                <a:spcAft>
                  <a:spcPts val="0"/>
                </a:spcAft>
                <a:defRPr/>
              </a:pPr>
              <a:r>
                <a:rPr lang="ja-JP" altLang="en-US" sz="1400" kern="0" dirty="0">
                  <a:solidFill>
                    <a:srgbClr val="FFFFFF"/>
                  </a:solidFill>
                  <a:latin typeface="游ゴシック" panose="020B0400000000000000" pitchFamily="50" charset="-128"/>
                  <a:ea typeface="游ゴシック" panose="020B0400000000000000" pitchFamily="50" charset="-128"/>
                  <a:cs typeface="メイリオ" pitchFamily="50" charset="-128"/>
                </a:rPr>
                <a:t>１</a:t>
              </a:r>
            </a:p>
          </p:txBody>
        </p:sp>
      </p:grpSp>
      <p:grpSp>
        <p:nvGrpSpPr>
          <p:cNvPr id="35" name="グループ化 3"/>
          <p:cNvGrpSpPr>
            <a:grpSpLocks/>
          </p:cNvGrpSpPr>
          <p:nvPr/>
        </p:nvGrpSpPr>
        <p:grpSpPr bwMode="auto">
          <a:xfrm>
            <a:off x="4533583" y="2278165"/>
            <a:ext cx="354012" cy="354011"/>
            <a:chOff x="4144611" y="1889963"/>
            <a:chExt cx="389238" cy="388999"/>
          </a:xfrm>
        </p:grpSpPr>
        <p:sp>
          <p:nvSpPr>
            <p:cNvPr id="36" name="円形吹き出し 35"/>
            <p:cNvSpPr/>
            <p:nvPr/>
          </p:nvSpPr>
          <p:spPr>
            <a:xfrm rot="16964267">
              <a:off x="4146474" y="1888100"/>
              <a:ext cx="385511" cy="389238"/>
            </a:xfrm>
            <a:prstGeom prst="wedgeEllipseCallout">
              <a:avLst/>
            </a:prstGeom>
            <a:solidFill>
              <a:srgbClr val="26A69A"/>
            </a:solidFill>
            <a:ln w="25400" cap="flat" cmpd="sng" algn="ctr">
              <a:noFill/>
              <a:prstDash val="solid"/>
            </a:ln>
            <a:effectLst/>
          </p:spPr>
          <p:txBody>
            <a:bodyPr anchor="ctr"/>
            <a:lstStyle/>
            <a:p>
              <a:pPr algn="ctr" fontAlgn="auto">
                <a:spcBef>
                  <a:spcPts val="0"/>
                </a:spcBef>
                <a:spcAft>
                  <a:spcPts val="0"/>
                </a:spcAft>
                <a:defRPr/>
              </a:pPr>
              <a:endParaRPr kumimoji="0" lang="ja-JP" altLang="en-US" sz="600" kern="0" dirty="0">
                <a:solidFill>
                  <a:srgbClr val="FFFFFF"/>
                </a:solidFill>
                <a:latin typeface="游ゴシック" panose="020B0400000000000000" pitchFamily="50" charset="-128"/>
                <a:ea typeface="游ゴシック" panose="020B0400000000000000" pitchFamily="50" charset="-128"/>
                <a:cs typeface="メイリオ" pitchFamily="50" charset="-128"/>
              </a:endParaRPr>
            </a:p>
          </p:txBody>
        </p:sp>
        <p:sp>
          <p:nvSpPr>
            <p:cNvPr id="37" name="テキスト ボックス 2"/>
            <p:cNvSpPr txBox="1">
              <a:spLocks noChangeArrowheads="1"/>
            </p:cNvSpPr>
            <p:nvPr/>
          </p:nvSpPr>
          <p:spPr bwMode="auto">
            <a:xfrm>
              <a:off x="4144611" y="1940550"/>
              <a:ext cx="387493" cy="3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rgbClr val="7F7F7F"/>
                  </a:solidFill>
                  <a:latin typeface="Verdana" pitchFamily="34" charset="0"/>
                  <a:ea typeface="HGP創英角ｺﾞｼｯｸUB" pitchFamily="50" charset="-128"/>
                </a:defRPr>
              </a:lvl1pPr>
              <a:lvl2pPr marL="742950" indent="-285750" eaLnBrk="0" hangingPunct="0">
                <a:defRPr kumimoji="1" sz="1000">
                  <a:solidFill>
                    <a:srgbClr val="7F7F7F"/>
                  </a:solidFill>
                  <a:latin typeface="Verdana" pitchFamily="34" charset="0"/>
                  <a:ea typeface="HGP創英角ｺﾞｼｯｸUB" pitchFamily="50" charset="-128"/>
                </a:defRPr>
              </a:lvl2pPr>
              <a:lvl3pPr marL="1143000" indent="-228600" eaLnBrk="0" hangingPunct="0">
                <a:defRPr kumimoji="1" sz="1000">
                  <a:solidFill>
                    <a:srgbClr val="7F7F7F"/>
                  </a:solidFill>
                  <a:latin typeface="Verdana" pitchFamily="34" charset="0"/>
                  <a:ea typeface="HGP創英角ｺﾞｼｯｸUB" pitchFamily="50" charset="-128"/>
                </a:defRPr>
              </a:lvl3pPr>
              <a:lvl4pPr marL="1600200" indent="-228600" eaLnBrk="0" hangingPunct="0">
                <a:defRPr kumimoji="1" sz="1000">
                  <a:solidFill>
                    <a:srgbClr val="7F7F7F"/>
                  </a:solidFill>
                  <a:latin typeface="Verdana" pitchFamily="34" charset="0"/>
                  <a:ea typeface="HGP創英角ｺﾞｼｯｸUB" pitchFamily="50" charset="-128"/>
                </a:defRPr>
              </a:lvl4pPr>
              <a:lvl5pPr marL="2057400" indent="-228600" eaLnBrk="0" hangingPunct="0">
                <a:defRPr kumimoji="1" sz="1000">
                  <a:solidFill>
                    <a:srgbClr val="7F7F7F"/>
                  </a:solidFill>
                  <a:latin typeface="Verdana" pitchFamily="34" charset="0"/>
                  <a:ea typeface="HGP創英角ｺﾞｼｯｸUB" pitchFamily="50" charset="-128"/>
                </a:defRPr>
              </a:lvl5pPr>
              <a:lvl6pPr marL="2514600" indent="-228600" algn="ctr" eaLnBrk="0" fontAlgn="base" hangingPunct="0">
                <a:spcBef>
                  <a:spcPct val="0"/>
                </a:spcBef>
                <a:spcAft>
                  <a:spcPct val="0"/>
                </a:spcAft>
                <a:defRPr kumimoji="1" sz="1000">
                  <a:solidFill>
                    <a:srgbClr val="7F7F7F"/>
                  </a:solidFill>
                  <a:latin typeface="Verdana" pitchFamily="34" charset="0"/>
                  <a:ea typeface="HGP創英角ｺﾞｼｯｸUB" pitchFamily="50" charset="-128"/>
                </a:defRPr>
              </a:lvl6pPr>
              <a:lvl7pPr marL="2971800" indent="-228600" algn="ctr" eaLnBrk="0" fontAlgn="base" hangingPunct="0">
                <a:spcBef>
                  <a:spcPct val="0"/>
                </a:spcBef>
                <a:spcAft>
                  <a:spcPct val="0"/>
                </a:spcAft>
                <a:defRPr kumimoji="1" sz="1000">
                  <a:solidFill>
                    <a:srgbClr val="7F7F7F"/>
                  </a:solidFill>
                  <a:latin typeface="Verdana" pitchFamily="34" charset="0"/>
                  <a:ea typeface="HGP創英角ｺﾞｼｯｸUB" pitchFamily="50" charset="-128"/>
                </a:defRPr>
              </a:lvl7pPr>
              <a:lvl8pPr marL="3429000" indent="-228600" algn="ctr" eaLnBrk="0" fontAlgn="base" hangingPunct="0">
                <a:spcBef>
                  <a:spcPct val="0"/>
                </a:spcBef>
                <a:spcAft>
                  <a:spcPct val="0"/>
                </a:spcAft>
                <a:defRPr kumimoji="1" sz="1000">
                  <a:solidFill>
                    <a:srgbClr val="7F7F7F"/>
                  </a:solidFill>
                  <a:latin typeface="Verdana" pitchFamily="34" charset="0"/>
                  <a:ea typeface="HGP創英角ｺﾞｼｯｸUB" pitchFamily="50" charset="-128"/>
                </a:defRPr>
              </a:lvl8pPr>
              <a:lvl9pPr marL="3886200" indent="-228600" algn="ctr" eaLnBrk="0" fontAlgn="base" hangingPunct="0">
                <a:spcBef>
                  <a:spcPct val="0"/>
                </a:spcBef>
                <a:spcAft>
                  <a:spcPct val="0"/>
                </a:spcAft>
                <a:defRPr kumimoji="1" sz="1000">
                  <a:solidFill>
                    <a:srgbClr val="7F7F7F"/>
                  </a:solidFill>
                  <a:latin typeface="Verdana" pitchFamily="34" charset="0"/>
                  <a:ea typeface="HGP創英角ｺﾞｼｯｸUB" pitchFamily="50" charset="-128"/>
                </a:defRPr>
              </a:lvl9pPr>
            </a:lstStyle>
            <a:p>
              <a:pPr algn="ctr" eaLnBrk="1" fontAlgn="auto" hangingPunct="1">
                <a:spcBef>
                  <a:spcPts val="0"/>
                </a:spcBef>
                <a:spcAft>
                  <a:spcPts val="0"/>
                </a:spcAft>
                <a:defRPr/>
              </a:pPr>
              <a:r>
                <a:rPr lang="en-US" altLang="ja-JP" sz="1400" kern="0" dirty="0">
                  <a:solidFill>
                    <a:srgbClr val="FFFFFF"/>
                  </a:solidFill>
                  <a:latin typeface="游ゴシック" panose="020B0400000000000000" pitchFamily="50" charset="-128"/>
                  <a:ea typeface="游ゴシック" panose="020B0400000000000000" pitchFamily="50" charset="-128"/>
                  <a:cs typeface="メイリオ" pitchFamily="50" charset="-128"/>
                </a:rPr>
                <a:t>2</a:t>
              </a:r>
              <a:endParaRPr lang="ja-JP" altLang="en-US" sz="1400" kern="0" dirty="0">
                <a:solidFill>
                  <a:srgbClr val="FFFFFF"/>
                </a:solidFill>
                <a:latin typeface="游ゴシック" panose="020B0400000000000000" pitchFamily="50" charset="-128"/>
                <a:ea typeface="游ゴシック" panose="020B0400000000000000" pitchFamily="50" charset="-128"/>
                <a:cs typeface="メイリオ" pitchFamily="50" charset="-128"/>
              </a:endParaRPr>
            </a:p>
          </p:txBody>
        </p:sp>
      </p:grpSp>
      <p:grpSp>
        <p:nvGrpSpPr>
          <p:cNvPr id="42" name="グループ化 3"/>
          <p:cNvGrpSpPr>
            <a:grpSpLocks/>
          </p:cNvGrpSpPr>
          <p:nvPr/>
        </p:nvGrpSpPr>
        <p:grpSpPr bwMode="auto">
          <a:xfrm>
            <a:off x="4533583" y="2697265"/>
            <a:ext cx="358776" cy="358774"/>
            <a:chOff x="4144610" y="1889964"/>
            <a:chExt cx="394418" cy="393762"/>
          </a:xfrm>
        </p:grpSpPr>
        <p:sp>
          <p:nvSpPr>
            <p:cNvPr id="43" name="円形吹き出し 42"/>
            <p:cNvSpPr/>
            <p:nvPr/>
          </p:nvSpPr>
          <p:spPr>
            <a:xfrm rot="16964267">
              <a:off x="4146675" y="1887899"/>
              <a:ext cx="385051" cy="389181"/>
            </a:xfrm>
            <a:prstGeom prst="wedgeEllipseCallout">
              <a:avLst/>
            </a:prstGeom>
            <a:solidFill>
              <a:srgbClr val="26A69A"/>
            </a:solidFill>
            <a:ln w="25400" cap="flat" cmpd="sng" algn="ctr">
              <a:noFill/>
              <a:prstDash val="solid"/>
            </a:ln>
            <a:effectLst/>
          </p:spPr>
          <p:txBody>
            <a:bodyPr anchor="ctr"/>
            <a:lstStyle/>
            <a:p>
              <a:pPr algn="ctr" fontAlgn="auto">
                <a:spcBef>
                  <a:spcPts val="0"/>
                </a:spcBef>
                <a:spcAft>
                  <a:spcPts val="0"/>
                </a:spcAft>
                <a:defRPr/>
              </a:pPr>
              <a:endParaRPr kumimoji="0" lang="ja-JP" altLang="en-US" sz="600" kern="0" dirty="0">
                <a:solidFill>
                  <a:srgbClr val="FFFFFF"/>
                </a:solidFill>
                <a:latin typeface="游ゴシック" panose="020B0400000000000000" pitchFamily="50" charset="-128"/>
                <a:ea typeface="游ゴシック" panose="020B0400000000000000" pitchFamily="50" charset="-128"/>
                <a:cs typeface="メイリオ" pitchFamily="50" charset="-128"/>
              </a:endParaRPr>
            </a:p>
          </p:txBody>
        </p:sp>
        <p:sp>
          <p:nvSpPr>
            <p:cNvPr id="44" name="テキスト ボックス 2"/>
            <p:cNvSpPr txBox="1">
              <a:spLocks noChangeArrowheads="1"/>
            </p:cNvSpPr>
            <p:nvPr/>
          </p:nvSpPr>
          <p:spPr bwMode="auto">
            <a:xfrm>
              <a:off x="4151592" y="1945717"/>
              <a:ext cx="387436" cy="338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rgbClr val="7F7F7F"/>
                  </a:solidFill>
                  <a:latin typeface="Verdana" pitchFamily="34" charset="0"/>
                  <a:ea typeface="HGP創英角ｺﾞｼｯｸUB" pitchFamily="50" charset="-128"/>
                </a:defRPr>
              </a:lvl1pPr>
              <a:lvl2pPr marL="742950" indent="-285750" eaLnBrk="0" hangingPunct="0">
                <a:defRPr kumimoji="1" sz="1000">
                  <a:solidFill>
                    <a:srgbClr val="7F7F7F"/>
                  </a:solidFill>
                  <a:latin typeface="Verdana" pitchFamily="34" charset="0"/>
                  <a:ea typeface="HGP創英角ｺﾞｼｯｸUB" pitchFamily="50" charset="-128"/>
                </a:defRPr>
              </a:lvl2pPr>
              <a:lvl3pPr marL="1143000" indent="-228600" eaLnBrk="0" hangingPunct="0">
                <a:defRPr kumimoji="1" sz="1000">
                  <a:solidFill>
                    <a:srgbClr val="7F7F7F"/>
                  </a:solidFill>
                  <a:latin typeface="Verdana" pitchFamily="34" charset="0"/>
                  <a:ea typeface="HGP創英角ｺﾞｼｯｸUB" pitchFamily="50" charset="-128"/>
                </a:defRPr>
              </a:lvl3pPr>
              <a:lvl4pPr marL="1600200" indent="-228600" eaLnBrk="0" hangingPunct="0">
                <a:defRPr kumimoji="1" sz="1000">
                  <a:solidFill>
                    <a:srgbClr val="7F7F7F"/>
                  </a:solidFill>
                  <a:latin typeface="Verdana" pitchFamily="34" charset="0"/>
                  <a:ea typeface="HGP創英角ｺﾞｼｯｸUB" pitchFamily="50" charset="-128"/>
                </a:defRPr>
              </a:lvl4pPr>
              <a:lvl5pPr marL="2057400" indent="-228600" eaLnBrk="0" hangingPunct="0">
                <a:defRPr kumimoji="1" sz="1000">
                  <a:solidFill>
                    <a:srgbClr val="7F7F7F"/>
                  </a:solidFill>
                  <a:latin typeface="Verdana" pitchFamily="34" charset="0"/>
                  <a:ea typeface="HGP創英角ｺﾞｼｯｸUB" pitchFamily="50" charset="-128"/>
                </a:defRPr>
              </a:lvl5pPr>
              <a:lvl6pPr marL="2514600" indent="-228600" algn="ctr" eaLnBrk="0" fontAlgn="base" hangingPunct="0">
                <a:spcBef>
                  <a:spcPct val="0"/>
                </a:spcBef>
                <a:spcAft>
                  <a:spcPct val="0"/>
                </a:spcAft>
                <a:defRPr kumimoji="1" sz="1000">
                  <a:solidFill>
                    <a:srgbClr val="7F7F7F"/>
                  </a:solidFill>
                  <a:latin typeface="Verdana" pitchFamily="34" charset="0"/>
                  <a:ea typeface="HGP創英角ｺﾞｼｯｸUB" pitchFamily="50" charset="-128"/>
                </a:defRPr>
              </a:lvl6pPr>
              <a:lvl7pPr marL="2971800" indent="-228600" algn="ctr" eaLnBrk="0" fontAlgn="base" hangingPunct="0">
                <a:spcBef>
                  <a:spcPct val="0"/>
                </a:spcBef>
                <a:spcAft>
                  <a:spcPct val="0"/>
                </a:spcAft>
                <a:defRPr kumimoji="1" sz="1000">
                  <a:solidFill>
                    <a:srgbClr val="7F7F7F"/>
                  </a:solidFill>
                  <a:latin typeface="Verdana" pitchFamily="34" charset="0"/>
                  <a:ea typeface="HGP創英角ｺﾞｼｯｸUB" pitchFamily="50" charset="-128"/>
                </a:defRPr>
              </a:lvl7pPr>
              <a:lvl8pPr marL="3429000" indent="-228600" algn="ctr" eaLnBrk="0" fontAlgn="base" hangingPunct="0">
                <a:spcBef>
                  <a:spcPct val="0"/>
                </a:spcBef>
                <a:spcAft>
                  <a:spcPct val="0"/>
                </a:spcAft>
                <a:defRPr kumimoji="1" sz="1000">
                  <a:solidFill>
                    <a:srgbClr val="7F7F7F"/>
                  </a:solidFill>
                  <a:latin typeface="Verdana" pitchFamily="34" charset="0"/>
                  <a:ea typeface="HGP創英角ｺﾞｼｯｸUB" pitchFamily="50" charset="-128"/>
                </a:defRPr>
              </a:lvl8pPr>
              <a:lvl9pPr marL="3886200" indent="-228600" algn="ctr" eaLnBrk="0" fontAlgn="base" hangingPunct="0">
                <a:spcBef>
                  <a:spcPct val="0"/>
                </a:spcBef>
                <a:spcAft>
                  <a:spcPct val="0"/>
                </a:spcAft>
                <a:defRPr kumimoji="1" sz="1000">
                  <a:solidFill>
                    <a:srgbClr val="7F7F7F"/>
                  </a:solidFill>
                  <a:latin typeface="Verdana" pitchFamily="34" charset="0"/>
                  <a:ea typeface="HGP創英角ｺﾞｼｯｸUB" pitchFamily="50" charset="-128"/>
                </a:defRPr>
              </a:lvl9pPr>
            </a:lstStyle>
            <a:p>
              <a:pPr algn="ctr" eaLnBrk="1" fontAlgn="auto" hangingPunct="1">
                <a:spcBef>
                  <a:spcPts val="0"/>
                </a:spcBef>
                <a:spcAft>
                  <a:spcPts val="0"/>
                </a:spcAft>
                <a:defRPr/>
              </a:pPr>
              <a:r>
                <a:rPr lang="en-US" altLang="ja-JP" sz="1400" kern="0" dirty="0">
                  <a:solidFill>
                    <a:srgbClr val="FFFFFF"/>
                  </a:solidFill>
                  <a:latin typeface="游ゴシック" panose="020B0400000000000000" pitchFamily="50" charset="-128"/>
                  <a:ea typeface="游ゴシック" panose="020B0400000000000000" pitchFamily="50" charset="-128"/>
                  <a:cs typeface="メイリオ" pitchFamily="50" charset="-128"/>
                </a:rPr>
                <a:t>3</a:t>
              </a:r>
              <a:endParaRPr lang="ja-JP" altLang="en-US" sz="1400" kern="0" dirty="0">
                <a:solidFill>
                  <a:srgbClr val="FFFFFF"/>
                </a:solidFill>
                <a:latin typeface="游ゴシック" panose="020B0400000000000000" pitchFamily="50" charset="-128"/>
                <a:ea typeface="游ゴシック" panose="020B0400000000000000" pitchFamily="50" charset="-128"/>
                <a:cs typeface="メイリオ" pitchFamily="50" charset="-128"/>
              </a:endParaRPr>
            </a:p>
          </p:txBody>
        </p:sp>
      </p:grpSp>
      <p:sp>
        <p:nvSpPr>
          <p:cNvPr id="45" name="正方形/長方形 18"/>
          <p:cNvSpPr>
            <a:spLocks noChangeArrowheads="1"/>
          </p:cNvSpPr>
          <p:nvPr/>
        </p:nvSpPr>
        <p:spPr bwMode="auto">
          <a:xfrm>
            <a:off x="1315631" y="989749"/>
            <a:ext cx="7274747" cy="646331"/>
          </a:xfrm>
          <a:prstGeom prst="rect">
            <a:avLst/>
          </a:prstGeom>
          <a:solidFill>
            <a:schemeClr val="bg1">
              <a:alpha val="7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2000" b="1" dirty="0">
                <a:solidFill>
                  <a:schemeClr val="tx1">
                    <a:lumMod val="65000"/>
                    <a:lumOff val="35000"/>
                  </a:schemeClr>
                </a:solidFill>
                <a:latin typeface="游ゴシック" panose="020B0400000000000000" pitchFamily="50" charset="-128"/>
                <a:ea typeface="游ゴシック" panose="020B0400000000000000" pitchFamily="50" charset="-128"/>
              </a:rPr>
              <a:t>終日</a:t>
            </a:r>
            <a:r>
              <a:rPr lang="en-US" altLang="ja-JP" sz="2000" b="1" dirty="0">
                <a:solidFill>
                  <a:schemeClr val="tx1">
                    <a:lumMod val="65000"/>
                    <a:lumOff val="35000"/>
                  </a:schemeClr>
                </a:solidFill>
                <a:latin typeface="游ゴシック" panose="020B0400000000000000" pitchFamily="50" charset="-128"/>
                <a:ea typeface="游ゴシック" panose="020B0400000000000000" pitchFamily="50" charset="-128"/>
              </a:rPr>
              <a:t>(5:00~29:00)</a:t>
            </a:r>
            <a:r>
              <a:rPr lang="ja-JP" altLang="en-US" sz="2000" b="1" dirty="0">
                <a:solidFill>
                  <a:schemeClr val="tx1">
                    <a:lumMod val="65000"/>
                    <a:lumOff val="35000"/>
                  </a:schemeClr>
                </a:solidFill>
                <a:latin typeface="游ゴシック" panose="020B0400000000000000" pitchFamily="50" charset="-128"/>
                <a:ea typeface="游ゴシック" panose="020B0400000000000000" pitchFamily="50" charset="-128"/>
              </a:rPr>
              <a:t>掲載に限り、都道府県</a:t>
            </a:r>
            <a:r>
              <a:rPr lang="ja-JP" altLang="en-US" sz="2000" b="1">
                <a:solidFill>
                  <a:schemeClr val="tx1">
                    <a:lumMod val="65000"/>
                    <a:lumOff val="35000"/>
                  </a:schemeClr>
                </a:solidFill>
                <a:latin typeface="游ゴシック" panose="020B0400000000000000" pitchFamily="50" charset="-128"/>
                <a:ea typeface="游ゴシック" panose="020B0400000000000000" pitchFamily="50" charset="-128"/>
              </a:rPr>
              <a:t>単位でも掲載可</a:t>
            </a:r>
            <a:endParaRPr lang="en-US" altLang="ja-JP" sz="20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lgn="ctr"/>
            <a:r>
              <a:rPr lang="ja-JP" altLang="en-US" sz="1600">
                <a:latin typeface="游ゴシック" panose="020B0400000000000000" pitchFamily="50" charset="-128"/>
                <a:ea typeface="游ゴシック" panose="020B0400000000000000" pitchFamily="50" charset="-128"/>
              </a:rPr>
              <a:t>ご購入</a:t>
            </a:r>
            <a:r>
              <a:rPr lang="ja-JP" altLang="en-US" sz="1600" dirty="0">
                <a:latin typeface="游ゴシック" panose="020B0400000000000000" pitchFamily="50" charset="-128"/>
                <a:ea typeface="游ゴシック" panose="020B0400000000000000" pitchFamily="50" charset="-128"/>
              </a:rPr>
              <a:t>頂いた枠は</a:t>
            </a:r>
            <a:r>
              <a:rPr lang="en-US" altLang="ja-JP" sz="1600" dirty="0">
                <a:latin typeface="游ゴシック" panose="020B0400000000000000" pitchFamily="50" charset="-128"/>
                <a:ea typeface="游ゴシック" panose="020B0400000000000000" pitchFamily="50" charset="-128"/>
              </a:rPr>
              <a:t>3</a:t>
            </a:r>
            <a:r>
              <a:rPr lang="ja-JP" altLang="en-US" sz="1600" dirty="0">
                <a:latin typeface="游ゴシック" panose="020B0400000000000000" pitchFamily="50" charset="-128"/>
                <a:ea typeface="游ゴシック" panose="020B0400000000000000" pitchFamily="50" charset="-128"/>
              </a:rPr>
              <a:t>ヶ月以内での消化が対象となります（不連続掲載が可能）</a:t>
            </a:r>
          </a:p>
        </p:txBody>
      </p:sp>
      <p:grpSp>
        <p:nvGrpSpPr>
          <p:cNvPr id="46" name="グループ化 3"/>
          <p:cNvGrpSpPr>
            <a:grpSpLocks/>
          </p:cNvGrpSpPr>
          <p:nvPr/>
        </p:nvGrpSpPr>
        <p:grpSpPr bwMode="auto">
          <a:xfrm rot="10800000">
            <a:off x="3375304" y="2900602"/>
            <a:ext cx="683681" cy="619201"/>
            <a:chOff x="4145659" y="1886559"/>
            <a:chExt cx="386248" cy="383951"/>
          </a:xfrm>
        </p:grpSpPr>
        <p:sp>
          <p:nvSpPr>
            <p:cNvPr id="47" name="円形吹き出し 50"/>
            <p:cNvSpPr/>
            <p:nvPr/>
          </p:nvSpPr>
          <p:spPr>
            <a:xfrm rot="16964267">
              <a:off x="4142940" y="1903625"/>
              <a:ext cx="383951" cy="349819"/>
            </a:xfrm>
            <a:prstGeom prst="wedgeEllipseCallout">
              <a:avLst/>
            </a:prstGeom>
            <a:solidFill>
              <a:schemeClr val="accent3"/>
            </a:solidFill>
            <a:ln w="25400" cap="flat" cmpd="sng" algn="ctr">
              <a:noFill/>
              <a:prstDash val="solid"/>
            </a:ln>
            <a:effectLst/>
          </p:spPr>
          <p:txBody>
            <a:bodyPr anchor="ctr"/>
            <a:lstStyle/>
            <a:p>
              <a:pPr algn="ctr" fontAlgn="auto">
                <a:spcBef>
                  <a:spcPts val="0"/>
                </a:spcBef>
                <a:spcAft>
                  <a:spcPts val="0"/>
                </a:spcAft>
                <a:defRPr/>
              </a:pPr>
              <a:endParaRPr kumimoji="0" lang="ja-JP" altLang="en-US" sz="600" kern="0" dirty="0">
                <a:solidFill>
                  <a:srgbClr val="FFFFFF"/>
                </a:solidFill>
                <a:latin typeface="游ゴシック" panose="020B0400000000000000" pitchFamily="50" charset="-128"/>
                <a:ea typeface="游ゴシック" panose="020B0400000000000000" pitchFamily="50" charset="-128"/>
                <a:cs typeface="メイリオ" pitchFamily="50" charset="-128"/>
              </a:endParaRPr>
            </a:p>
          </p:txBody>
        </p:sp>
        <p:sp>
          <p:nvSpPr>
            <p:cNvPr id="48" name="テキスト ボックス 2"/>
            <p:cNvSpPr txBox="1">
              <a:spLocks noChangeArrowheads="1"/>
            </p:cNvSpPr>
            <p:nvPr/>
          </p:nvSpPr>
          <p:spPr bwMode="auto">
            <a:xfrm rot="10800000">
              <a:off x="4145659" y="1973390"/>
              <a:ext cx="386248" cy="209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rgbClr val="7F7F7F"/>
                  </a:solidFill>
                  <a:latin typeface="Verdana" pitchFamily="34" charset="0"/>
                  <a:ea typeface="HGP創英角ｺﾞｼｯｸUB" pitchFamily="50" charset="-128"/>
                </a:defRPr>
              </a:lvl1pPr>
              <a:lvl2pPr marL="742950" indent="-285750" eaLnBrk="0" hangingPunct="0">
                <a:defRPr kumimoji="1" sz="1000">
                  <a:solidFill>
                    <a:srgbClr val="7F7F7F"/>
                  </a:solidFill>
                  <a:latin typeface="Verdana" pitchFamily="34" charset="0"/>
                  <a:ea typeface="HGP創英角ｺﾞｼｯｸUB" pitchFamily="50" charset="-128"/>
                </a:defRPr>
              </a:lvl2pPr>
              <a:lvl3pPr marL="1143000" indent="-228600" eaLnBrk="0" hangingPunct="0">
                <a:defRPr kumimoji="1" sz="1000">
                  <a:solidFill>
                    <a:srgbClr val="7F7F7F"/>
                  </a:solidFill>
                  <a:latin typeface="Verdana" pitchFamily="34" charset="0"/>
                  <a:ea typeface="HGP創英角ｺﾞｼｯｸUB" pitchFamily="50" charset="-128"/>
                </a:defRPr>
              </a:lvl3pPr>
              <a:lvl4pPr marL="1600200" indent="-228600" eaLnBrk="0" hangingPunct="0">
                <a:defRPr kumimoji="1" sz="1000">
                  <a:solidFill>
                    <a:srgbClr val="7F7F7F"/>
                  </a:solidFill>
                  <a:latin typeface="Verdana" pitchFamily="34" charset="0"/>
                  <a:ea typeface="HGP創英角ｺﾞｼｯｸUB" pitchFamily="50" charset="-128"/>
                </a:defRPr>
              </a:lvl4pPr>
              <a:lvl5pPr marL="2057400" indent="-228600" eaLnBrk="0" hangingPunct="0">
                <a:defRPr kumimoji="1" sz="1000">
                  <a:solidFill>
                    <a:srgbClr val="7F7F7F"/>
                  </a:solidFill>
                  <a:latin typeface="Verdana" pitchFamily="34" charset="0"/>
                  <a:ea typeface="HGP創英角ｺﾞｼｯｸUB" pitchFamily="50" charset="-128"/>
                </a:defRPr>
              </a:lvl5pPr>
              <a:lvl6pPr marL="2514600" indent="-228600" algn="ctr" eaLnBrk="0" fontAlgn="base" hangingPunct="0">
                <a:spcBef>
                  <a:spcPct val="0"/>
                </a:spcBef>
                <a:spcAft>
                  <a:spcPct val="0"/>
                </a:spcAft>
                <a:defRPr kumimoji="1" sz="1000">
                  <a:solidFill>
                    <a:srgbClr val="7F7F7F"/>
                  </a:solidFill>
                  <a:latin typeface="Verdana" pitchFamily="34" charset="0"/>
                  <a:ea typeface="HGP創英角ｺﾞｼｯｸUB" pitchFamily="50" charset="-128"/>
                </a:defRPr>
              </a:lvl6pPr>
              <a:lvl7pPr marL="2971800" indent="-228600" algn="ctr" eaLnBrk="0" fontAlgn="base" hangingPunct="0">
                <a:spcBef>
                  <a:spcPct val="0"/>
                </a:spcBef>
                <a:spcAft>
                  <a:spcPct val="0"/>
                </a:spcAft>
                <a:defRPr kumimoji="1" sz="1000">
                  <a:solidFill>
                    <a:srgbClr val="7F7F7F"/>
                  </a:solidFill>
                  <a:latin typeface="Verdana" pitchFamily="34" charset="0"/>
                  <a:ea typeface="HGP創英角ｺﾞｼｯｸUB" pitchFamily="50" charset="-128"/>
                </a:defRPr>
              </a:lvl7pPr>
              <a:lvl8pPr marL="3429000" indent="-228600" algn="ctr" eaLnBrk="0" fontAlgn="base" hangingPunct="0">
                <a:spcBef>
                  <a:spcPct val="0"/>
                </a:spcBef>
                <a:spcAft>
                  <a:spcPct val="0"/>
                </a:spcAft>
                <a:defRPr kumimoji="1" sz="1000">
                  <a:solidFill>
                    <a:srgbClr val="7F7F7F"/>
                  </a:solidFill>
                  <a:latin typeface="Verdana" pitchFamily="34" charset="0"/>
                  <a:ea typeface="HGP創英角ｺﾞｼｯｸUB" pitchFamily="50" charset="-128"/>
                </a:defRPr>
              </a:lvl8pPr>
              <a:lvl9pPr marL="3886200" indent="-228600" algn="ctr" eaLnBrk="0" fontAlgn="base" hangingPunct="0">
                <a:spcBef>
                  <a:spcPct val="0"/>
                </a:spcBef>
                <a:spcAft>
                  <a:spcPct val="0"/>
                </a:spcAft>
                <a:defRPr kumimoji="1" sz="1000">
                  <a:solidFill>
                    <a:srgbClr val="7F7F7F"/>
                  </a:solidFill>
                  <a:latin typeface="Verdana" pitchFamily="34" charset="0"/>
                  <a:ea typeface="HGP創英角ｺﾞｼｯｸUB" pitchFamily="50" charset="-128"/>
                </a:defRPr>
              </a:lvl9pPr>
            </a:lstStyle>
            <a:p>
              <a:pPr algn="ctr" eaLnBrk="1" fontAlgn="auto" hangingPunct="1">
                <a:spcBef>
                  <a:spcPts val="0"/>
                </a:spcBef>
                <a:spcAft>
                  <a:spcPts val="0"/>
                </a:spcAft>
                <a:defRPr/>
              </a:pPr>
              <a:r>
                <a:rPr lang="ja-JP" altLang="en-US" sz="1600" b="1" kern="0" dirty="0">
                  <a:solidFill>
                    <a:srgbClr val="FFFFFF"/>
                  </a:solidFill>
                  <a:latin typeface="游ゴシック" panose="020B0400000000000000" pitchFamily="50" charset="-128"/>
                  <a:ea typeface="游ゴシック" panose="020B0400000000000000" pitchFamily="50" charset="-128"/>
                  <a:cs typeface="メイリオ" pitchFamily="50" charset="-128"/>
                </a:rPr>
                <a:t>関東</a:t>
              </a:r>
            </a:p>
          </p:txBody>
        </p:sp>
      </p:grpSp>
      <p:pic>
        <p:nvPicPr>
          <p:cNvPr id="50" name="Picture 5" descr="C:\Users\MEGUMI~1.SAS\AppData\Local\Temp\kant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4587" y="1729213"/>
            <a:ext cx="1580586" cy="1805925"/>
          </a:xfrm>
          <a:prstGeom prst="rect">
            <a:avLst/>
          </a:prstGeom>
          <a:noFill/>
          <a:extLst>
            <a:ext uri="{909E8E84-426E-40DD-AFC4-6F175D3DCCD1}">
              <a14:hiddenFill xmlns:a14="http://schemas.microsoft.com/office/drawing/2010/main">
                <a:solidFill>
                  <a:srgbClr val="FFFFFF"/>
                </a:solidFill>
              </a14:hiddenFill>
            </a:ext>
          </a:extLst>
        </p:spPr>
      </p:pic>
      <p:sp>
        <p:nvSpPr>
          <p:cNvPr id="23" name="角丸四角形 23"/>
          <p:cNvSpPr/>
          <p:nvPr/>
        </p:nvSpPr>
        <p:spPr>
          <a:xfrm>
            <a:off x="6937131" y="0"/>
            <a:ext cx="2064953"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4</a:t>
            </a: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6</a:t>
            </a: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4" name="テキスト ボックス 23">
            <a:extLst>
              <a:ext uri="{FF2B5EF4-FFF2-40B4-BE49-F238E27FC236}">
                <a16:creationId xmlns:a16="http://schemas.microsoft.com/office/drawing/2014/main" id="{E65C23AB-A37D-294B-814C-458364A48B33}"/>
              </a:ext>
            </a:extLst>
          </p:cNvPr>
          <p:cNvSpPr txBox="1"/>
          <p:nvPr/>
        </p:nvSpPr>
        <p:spPr>
          <a:xfrm>
            <a:off x="7533005" y="5615910"/>
            <a:ext cx="1492716" cy="184666"/>
          </a:xfrm>
          <a:prstGeom prst="rect">
            <a:avLst/>
          </a:prstGeom>
          <a:noFill/>
        </p:spPr>
        <p:txBody>
          <a:bodyPr wrap="none" rtlCol="0">
            <a:spAutoFit/>
          </a:bodyPr>
          <a:lstStyle/>
          <a:p>
            <a:r>
              <a:rPr kumimoji="1" lang="en-US" altLang="ja-JP" sz="600" dirty="0">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600" dirty="0">
                <a:latin typeface="游ゴシック" panose="020B0400000000000000" pitchFamily="50" charset="-128"/>
                <a:ea typeface="游ゴシック" panose="020B0400000000000000" pitchFamily="50" charset="-128"/>
                <a:cs typeface="メイリオ" panose="020B0604030504040204" pitchFamily="50" charset="-128"/>
              </a:rPr>
              <a:t>上記はすべて税別価格となります。</a:t>
            </a:r>
          </a:p>
        </p:txBody>
      </p:sp>
      <p:graphicFrame>
        <p:nvGraphicFramePr>
          <p:cNvPr id="6" name="表 5">
            <a:extLst>
              <a:ext uri="{FF2B5EF4-FFF2-40B4-BE49-F238E27FC236}">
                <a16:creationId xmlns:a16="http://schemas.microsoft.com/office/drawing/2014/main" id="{7AF1D743-446B-8F47-90B0-9AA277FA7E05}"/>
              </a:ext>
            </a:extLst>
          </p:cNvPr>
          <p:cNvGraphicFramePr>
            <a:graphicFrameLocks noGrp="1"/>
          </p:cNvGraphicFramePr>
          <p:nvPr>
            <p:extLst>
              <p:ext uri="{D42A27DB-BD31-4B8C-83A1-F6EECF244321}">
                <p14:modId xmlns:p14="http://schemas.microsoft.com/office/powerpoint/2010/main" val="4176631502"/>
              </p:ext>
            </p:extLst>
          </p:nvPr>
        </p:nvGraphicFramePr>
        <p:xfrm>
          <a:off x="1010921" y="3564706"/>
          <a:ext cx="7899398" cy="2022475"/>
        </p:xfrm>
        <a:graphic>
          <a:graphicData uri="http://schemas.openxmlformats.org/drawingml/2006/table">
            <a:tbl>
              <a:tblPr/>
              <a:tblGrid>
                <a:gridCol w="1093178">
                  <a:extLst>
                    <a:ext uri="{9D8B030D-6E8A-4147-A177-3AD203B41FA5}">
                      <a16:colId xmlns:a16="http://schemas.microsoft.com/office/drawing/2014/main" val="785948136"/>
                    </a:ext>
                  </a:extLst>
                </a:gridCol>
                <a:gridCol w="1701555">
                  <a:extLst>
                    <a:ext uri="{9D8B030D-6E8A-4147-A177-3AD203B41FA5}">
                      <a16:colId xmlns:a16="http://schemas.microsoft.com/office/drawing/2014/main" val="2057576109"/>
                    </a:ext>
                  </a:extLst>
                </a:gridCol>
                <a:gridCol w="1701555">
                  <a:extLst>
                    <a:ext uri="{9D8B030D-6E8A-4147-A177-3AD203B41FA5}">
                      <a16:colId xmlns:a16="http://schemas.microsoft.com/office/drawing/2014/main" val="191806002"/>
                    </a:ext>
                  </a:extLst>
                </a:gridCol>
                <a:gridCol w="1701555">
                  <a:extLst>
                    <a:ext uri="{9D8B030D-6E8A-4147-A177-3AD203B41FA5}">
                      <a16:colId xmlns:a16="http://schemas.microsoft.com/office/drawing/2014/main" val="1307699656"/>
                    </a:ext>
                  </a:extLst>
                </a:gridCol>
                <a:gridCol w="1701555">
                  <a:extLst>
                    <a:ext uri="{9D8B030D-6E8A-4147-A177-3AD203B41FA5}">
                      <a16:colId xmlns:a16="http://schemas.microsoft.com/office/drawing/2014/main" val="4159878959"/>
                    </a:ext>
                  </a:extLst>
                </a:gridCol>
              </a:tblGrid>
              <a:tr h="355600">
                <a:tc>
                  <a:txBody>
                    <a:bodyPr/>
                    <a:lstStyle/>
                    <a:p>
                      <a:pPr algn="l" fontAlgn="ctr"/>
                      <a:r>
                        <a:rPr lang="ja-JP" altLang="en-US" sz="1100" b="0" i="0" u="none" strike="noStrike">
                          <a:solidFill>
                            <a:srgbClr val="000000"/>
                          </a:solidFill>
                          <a:effectLst/>
                          <a:latin typeface="游ゴシック" panose="020B0400000000000000" pitchFamily="34" charset="-128"/>
                          <a:ea typeface="游ゴシック" panose="020B0400000000000000" pitchFamily="34" charset="-128"/>
                        </a:rPr>
                        <a:t>　</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5C0"/>
                    </a:solidFill>
                  </a:tcPr>
                </a:tc>
                <a:tc>
                  <a:txBody>
                    <a:bodyPr/>
                    <a:lstStyle/>
                    <a:p>
                      <a:pPr algn="ctr" fontAlgn="ctr"/>
                      <a:r>
                        <a:rPr lang="ja-JP" altLang="en-US" sz="1100" b="0" i="0" u="none" strike="noStrike">
                          <a:solidFill>
                            <a:srgbClr val="FFFFFF"/>
                          </a:solidFill>
                          <a:effectLst/>
                          <a:latin typeface="游ゴシック" panose="020B0400000000000000" pitchFamily="34" charset="-128"/>
                          <a:ea typeface="游ゴシック" panose="020B0400000000000000" pitchFamily="34" charset="-128"/>
                        </a:rPr>
                        <a:t>単価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5C0"/>
                    </a:solidFill>
                  </a:tcPr>
                </a:tc>
                <a:tc>
                  <a:txBody>
                    <a:bodyPr/>
                    <a:lstStyle/>
                    <a:p>
                      <a:pPr algn="ctr" fontAlgn="ctr"/>
                      <a:r>
                        <a:rPr lang="ja-JP" altLang="en-US" sz="1100" b="0" i="0" u="none" strike="noStrike">
                          <a:solidFill>
                            <a:srgbClr val="FFFFFF"/>
                          </a:solidFill>
                          <a:effectLst/>
                          <a:latin typeface="游ゴシック" panose="020B0400000000000000" pitchFamily="34" charset="-128"/>
                          <a:ea typeface="游ゴシック" panose="020B0400000000000000" pitchFamily="34" charset="-128"/>
                        </a:rPr>
                        <a:t>販売日数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5C0"/>
                    </a:solidFill>
                  </a:tcPr>
                </a:tc>
                <a:tc>
                  <a:txBody>
                    <a:bodyPr/>
                    <a:lstStyle/>
                    <a:p>
                      <a:pPr algn="ctr" fontAlgn="ctr"/>
                      <a:r>
                        <a:rPr lang="ja-JP" altLang="en-US" sz="1100" b="0" i="0" u="none" strike="noStrike">
                          <a:solidFill>
                            <a:srgbClr val="FFFFFF"/>
                          </a:solidFill>
                          <a:effectLst/>
                          <a:latin typeface="游ゴシック" panose="020B0400000000000000" pitchFamily="34" charset="-128"/>
                          <a:ea typeface="游ゴシック" panose="020B0400000000000000" pitchFamily="34" charset="-128"/>
                        </a:rPr>
                        <a:t>想定リーチ世帯</a:t>
                      </a:r>
                      <a:r>
                        <a:rPr lang="en-US" altLang="ja-JP" sz="1100" b="0" i="0" u="none" strike="noStrike">
                          <a:solidFill>
                            <a:srgbClr val="FFFFFF"/>
                          </a:solidFill>
                          <a:effectLst/>
                          <a:latin typeface="游ゴシック" panose="020B0400000000000000" pitchFamily="34" charset="-128"/>
                          <a:ea typeface="游ゴシック" panose="020B0400000000000000" pitchFamily="34" charset="-128"/>
                        </a:rPr>
                        <a:t>/</a:t>
                      </a:r>
                      <a:r>
                        <a:rPr lang="ja-JP" altLang="en-US" sz="1100" b="0" i="0" u="none" strike="noStrike">
                          <a:solidFill>
                            <a:srgbClr val="FFFFFF"/>
                          </a:solidFill>
                          <a:effectLst/>
                          <a:latin typeface="游ゴシック" panose="020B0400000000000000" pitchFamily="34" charset="-128"/>
                          <a:ea typeface="游ゴシック" panose="020B0400000000000000" pitchFamily="34" charset="-128"/>
                        </a:rPr>
                        <a:t>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5C0"/>
                    </a:solidFill>
                  </a:tcPr>
                </a:tc>
                <a:tc>
                  <a:txBody>
                    <a:bodyPr/>
                    <a:lstStyle/>
                    <a:p>
                      <a:pPr algn="ctr" fontAlgn="ctr"/>
                      <a:r>
                        <a:rPr lang="ja-JP" altLang="en-US" sz="1100" b="0" i="0" u="none" strike="noStrike">
                          <a:solidFill>
                            <a:srgbClr val="FFFFFF"/>
                          </a:solidFill>
                          <a:effectLst/>
                          <a:latin typeface="游ゴシック" panose="020B0400000000000000" pitchFamily="34" charset="-128"/>
                          <a:ea typeface="游ゴシック" panose="020B0400000000000000" pitchFamily="34" charset="-128"/>
                        </a:rPr>
                        <a:t>グロス金額</a:t>
                      </a:r>
                      <a:br>
                        <a:rPr lang="ja-JP" altLang="en-US" sz="1100" b="0" i="0" u="none" strike="noStrike">
                          <a:solidFill>
                            <a:srgbClr val="FFFFFF"/>
                          </a:solidFill>
                          <a:effectLst/>
                          <a:latin typeface="游ゴシック" panose="020B0400000000000000" pitchFamily="34" charset="-128"/>
                          <a:ea typeface="游ゴシック" panose="020B0400000000000000" pitchFamily="34" charset="-128"/>
                        </a:rPr>
                      </a:br>
                      <a:r>
                        <a:rPr lang="en-US" altLang="ja-JP" sz="700" b="0" i="0" u="none" strike="noStrike" dirty="0">
                          <a:solidFill>
                            <a:srgbClr val="FFFFFF"/>
                          </a:solidFill>
                          <a:effectLst/>
                          <a:latin typeface="游ゴシック" panose="020B0400000000000000" pitchFamily="34" charset="-128"/>
                          <a:ea typeface="游ゴシック" panose="020B0400000000000000" pitchFamily="34" charset="-128"/>
                        </a:rPr>
                        <a:t>※</a:t>
                      </a:r>
                      <a:r>
                        <a:rPr lang="ja-JP" altLang="en-US" sz="700" b="0" i="0" u="none" strike="noStrike">
                          <a:solidFill>
                            <a:srgbClr val="FFFFFF"/>
                          </a:solidFill>
                          <a:effectLst/>
                          <a:latin typeface="游ゴシック" panose="020B0400000000000000" pitchFamily="34" charset="-128"/>
                          <a:ea typeface="游ゴシック" panose="020B0400000000000000" pitchFamily="34" charset="-128"/>
                        </a:rPr>
                        <a:t>最低日数で購入の場合</a:t>
                      </a:r>
                      <a:endParaRPr lang="ja-JP" altLang="en-US" sz="1100" b="0" i="0" u="none" strike="noStrike">
                        <a:solidFill>
                          <a:srgbClr val="FFFFFF"/>
                        </a:solidFill>
                        <a:effectLst/>
                        <a:latin typeface="游ゴシック" panose="020B0400000000000000" pitchFamily="34" charset="-128"/>
                        <a:ea typeface="游ゴシック" panose="020B0400000000000000" pitchFamily="34" charset="-128"/>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5C0"/>
                    </a:solidFill>
                  </a:tcPr>
                </a:tc>
                <a:extLst>
                  <a:ext uri="{0D108BD9-81ED-4DB2-BD59-A6C34878D82A}">
                    <a16:rowId xmlns:a16="http://schemas.microsoft.com/office/drawing/2014/main" val="3971138281"/>
                  </a:ext>
                </a:extLst>
              </a:tr>
              <a:tr h="238125">
                <a:tc>
                  <a:txBody>
                    <a:bodyPr/>
                    <a:lstStyle/>
                    <a:p>
                      <a:pPr algn="ctr" fontAlgn="ctr"/>
                      <a:r>
                        <a:rPr lang="ja-JP" altLang="en-US" sz="1100" b="0" i="0" u="none" strike="noStrike">
                          <a:solidFill>
                            <a:srgbClr val="FFFFFF"/>
                          </a:solidFill>
                          <a:effectLst/>
                          <a:latin typeface="游ゴシック" panose="020B0400000000000000" pitchFamily="34" charset="-128"/>
                          <a:ea typeface="游ゴシック" panose="020B0400000000000000" pitchFamily="34" charset="-128"/>
                        </a:rPr>
                        <a:t>東京</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5C0"/>
                    </a:solidFill>
                  </a:tcPr>
                </a:tc>
                <a:tc>
                  <a:txBody>
                    <a:bodyPr/>
                    <a:lstStyle/>
                    <a:p>
                      <a:pPr algn="r" fontAlgn="ctr"/>
                      <a:r>
                        <a:rPr lang="en-US" altLang="ja-JP" sz="1200" b="0" i="0" u="none" strike="noStrike" dirty="0">
                          <a:solidFill>
                            <a:srgbClr val="1A237E"/>
                          </a:solidFill>
                          <a:effectLst/>
                          <a:latin typeface="游ゴシック" panose="020B0400000000000000" pitchFamily="34" charset="-128"/>
                          <a:ea typeface="游ゴシック" panose="020B0400000000000000" pitchFamily="34" charset="-128"/>
                        </a:rPr>
                        <a:t>¥150,000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a:txBody>
                    <a:bodyPr/>
                    <a:lstStyle/>
                    <a:p>
                      <a:pPr algn="ctr" fontAlgn="ctr"/>
                      <a:r>
                        <a:rPr lang="en-US" altLang="ja-JP" sz="1200" b="0" i="0" u="none" strike="noStrike" dirty="0">
                          <a:solidFill>
                            <a:srgbClr val="000000"/>
                          </a:solidFill>
                          <a:effectLst/>
                          <a:latin typeface="游ゴシック" panose="020B0400000000000000" pitchFamily="34" charset="-128"/>
                          <a:ea typeface="游ゴシック" panose="020B0400000000000000" pitchFamily="34" charset="-128"/>
                        </a:rPr>
                        <a:t>7</a:t>
                      </a:r>
                      <a:r>
                        <a:rPr lang="ja-JP" altLang="en-US" sz="1200" b="0" i="0" u="none" strike="noStrike">
                          <a:solidFill>
                            <a:srgbClr val="000000"/>
                          </a:solidFill>
                          <a:effectLst/>
                          <a:latin typeface="游ゴシック" panose="020B0400000000000000" pitchFamily="34" charset="-128"/>
                          <a:ea typeface="游ゴシック" panose="020B0400000000000000" pitchFamily="34" charset="-128"/>
                        </a:rPr>
                        <a:t>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34" charset="-128"/>
                          <a:ea typeface="游ゴシック" panose="020B0400000000000000" pitchFamily="34" charset="-128"/>
                        </a:rPr>
                        <a:t>約</a:t>
                      </a:r>
                      <a:r>
                        <a:rPr lang="en-US" altLang="ja-JP" sz="1200" b="0" i="0" u="none" strike="noStrike">
                          <a:solidFill>
                            <a:srgbClr val="000000"/>
                          </a:solidFill>
                          <a:effectLst/>
                          <a:latin typeface="游ゴシック" panose="020B0400000000000000" pitchFamily="34" charset="-128"/>
                          <a:ea typeface="游ゴシック" panose="020B0400000000000000" pitchFamily="34" charset="-128"/>
                        </a:rPr>
                        <a:t>136</a:t>
                      </a:r>
                      <a:r>
                        <a:rPr lang="ja-JP" altLang="en-US" sz="1200" b="0" i="0" u="none" strike="noStrike">
                          <a:solidFill>
                            <a:srgbClr val="000000"/>
                          </a:solidFill>
                          <a:effectLst/>
                          <a:latin typeface="游ゴシック" panose="020B0400000000000000" pitchFamily="34" charset="-128"/>
                          <a:ea typeface="游ゴシック" panose="020B0400000000000000" pitchFamily="34" charset="-128"/>
                        </a:rPr>
                        <a:t>万世帯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游ゴシック" panose="020B0400000000000000" pitchFamily="34" charset="-128"/>
                          <a:ea typeface="游ゴシック" panose="020B0400000000000000" pitchFamily="34" charset="-128"/>
                        </a:rPr>
                        <a:t>¥1,050,000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3204412"/>
                  </a:ext>
                </a:extLst>
              </a:tr>
              <a:tr h="238125">
                <a:tc>
                  <a:txBody>
                    <a:bodyPr/>
                    <a:lstStyle/>
                    <a:p>
                      <a:pPr algn="ctr" fontAlgn="ctr"/>
                      <a:r>
                        <a:rPr lang="ja-JP" altLang="en-US" sz="1100" b="0" i="0" u="none" strike="noStrike">
                          <a:solidFill>
                            <a:srgbClr val="FFFFFF"/>
                          </a:solidFill>
                          <a:effectLst/>
                          <a:latin typeface="游ゴシック" panose="020B0400000000000000" pitchFamily="34" charset="-128"/>
                          <a:ea typeface="游ゴシック" panose="020B0400000000000000" pitchFamily="34" charset="-128"/>
                        </a:rPr>
                        <a:t>神奈川</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5C0"/>
                    </a:solidFill>
                  </a:tcPr>
                </a:tc>
                <a:tc>
                  <a:txBody>
                    <a:bodyPr/>
                    <a:lstStyle/>
                    <a:p>
                      <a:pPr algn="r" fontAlgn="ctr"/>
                      <a:r>
                        <a:rPr lang="en-US" altLang="ja-JP" sz="1200" b="0" i="0" u="none" strike="noStrike" dirty="0">
                          <a:solidFill>
                            <a:srgbClr val="1A237E"/>
                          </a:solidFill>
                          <a:effectLst/>
                          <a:latin typeface="游ゴシック" panose="020B0400000000000000" pitchFamily="34" charset="-128"/>
                          <a:ea typeface="游ゴシック" panose="020B0400000000000000" pitchFamily="34" charset="-128"/>
                        </a:rPr>
                        <a:t>¥100,000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游ゴシック" panose="020B0400000000000000" pitchFamily="34" charset="-128"/>
                          <a:ea typeface="游ゴシック" panose="020B0400000000000000" pitchFamily="34" charset="-128"/>
                        </a:rPr>
                        <a:t>約</a:t>
                      </a:r>
                      <a:r>
                        <a:rPr lang="en-US" altLang="ja-JP" sz="1200" b="0" i="0" u="none" strike="noStrike">
                          <a:solidFill>
                            <a:srgbClr val="000000"/>
                          </a:solidFill>
                          <a:effectLst/>
                          <a:latin typeface="游ゴシック" panose="020B0400000000000000" pitchFamily="34" charset="-128"/>
                          <a:ea typeface="游ゴシック" panose="020B0400000000000000" pitchFamily="34" charset="-128"/>
                        </a:rPr>
                        <a:t>76</a:t>
                      </a:r>
                      <a:r>
                        <a:rPr lang="ja-JP" altLang="en-US" sz="1200" b="0" i="0" u="none" strike="noStrike">
                          <a:solidFill>
                            <a:srgbClr val="000000"/>
                          </a:solidFill>
                          <a:effectLst/>
                          <a:latin typeface="游ゴシック" panose="020B0400000000000000" pitchFamily="34" charset="-128"/>
                          <a:ea typeface="游ゴシック" panose="020B0400000000000000" pitchFamily="34" charset="-128"/>
                        </a:rPr>
                        <a:t>万世帯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游ゴシック" panose="020B0400000000000000" pitchFamily="34" charset="-128"/>
                          <a:ea typeface="游ゴシック" panose="020B0400000000000000" pitchFamily="34" charset="-128"/>
                        </a:rPr>
                        <a:t>¥700,000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4774841"/>
                  </a:ext>
                </a:extLst>
              </a:tr>
              <a:tr h="238125">
                <a:tc>
                  <a:txBody>
                    <a:bodyPr/>
                    <a:lstStyle/>
                    <a:p>
                      <a:pPr algn="ctr" fontAlgn="ctr"/>
                      <a:r>
                        <a:rPr lang="ja-JP" altLang="en-US" sz="1100" b="0" i="0" u="none" strike="noStrike">
                          <a:solidFill>
                            <a:srgbClr val="FFFFFF"/>
                          </a:solidFill>
                          <a:effectLst/>
                          <a:latin typeface="游ゴシック" panose="020B0400000000000000" pitchFamily="34" charset="-128"/>
                          <a:ea typeface="游ゴシック" panose="020B0400000000000000" pitchFamily="34" charset="-128"/>
                        </a:rPr>
                        <a:t>千葉</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5C0"/>
                    </a:solidFill>
                  </a:tcPr>
                </a:tc>
                <a:tc>
                  <a:txBody>
                    <a:bodyPr/>
                    <a:lstStyle/>
                    <a:p>
                      <a:pPr algn="r" fontAlgn="ctr"/>
                      <a:r>
                        <a:rPr lang="en-US" altLang="ja-JP" sz="1200" b="0" i="0" u="none" strike="noStrike">
                          <a:solidFill>
                            <a:srgbClr val="1A237E"/>
                          </a:solidFill>
                          <a:effectLst/>
                          <a:latin typeface="游ゴシック" panose="020B0400000000000000" pitchFamily="34" charset="-128"/>
                          <a:ea typeface="游ゴシック" panose="020B0400000000000000" pitchFamily="34" charset="-128"/>
                        </a:rPr>
                        <a:t>¥70,000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游ゴシック" panose="020B0400000000000000" pitchFamily="34" charset="-128"/>
                          <a:ea typeface="游ゴシック" panose="020B0400000000000000" pitchFamily="34" charset="-128"/>
                        </a:rPr>
                        <a:t>約</a:t>
                      </a:r>
                      <a:r>
                        <a:rPr lang="en-US" altLang="ja-JP" sz="1200" b="0" i="0" u="none" strike="noStrike">
                          <a:solidFill>
                            <a:srgbClr val="000000"/>
                          </a:solidFill>
                          <a:effectLst/>
                          <a:latin typeface="游ゴシック" panose="020B0400000000000000" pitchFamily="34" charset="-128"/>
                          <a:ea typeface="游ゴシック" panose="020B0400000000000000" pitchFamily="34" charset="-128"/>
                        </a:rPr>
                        <a:t>46</a:t>
                      </a:r>
                      <a:r>
                        <a:rPr lang="ja-JP" altLang="en-US" sz="1200" b="0" i="0" u="none" strike="noStrike">
                          <a:solidFill>
                            <a:srgbClr val="000000"/>
                          </a:solidFill>
                          <a:effectLst/>
                          <a:latin typeface="游ゴシック" panose="020B0400000000000000" pitchFamily="34" charset="-128"/>
                          <a:ea typeface="游ゴシック" panose="020B0400000000000000" pitchFamily="34" charset="-128"/>
                        </a:rPr>
                        <a:t>万世帯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游ゴシック" panose="020B0400000000000000" pitchFamily="34" charset="-128"/>
                          <a:ea typeface="游ゴシック" panose="020B0400000000000000" pitchFamily="34" charset="-128"/>
                        </a:rPr>
                        <a:t>¥490,000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0443494"/>
                  </a:ext>
                </a:extLst>
              </a:tr>
              <a:tr h="238125">
                <a:tc>
                  <a:txBody>
                    <a:bodyPr/>
                    <a:lstStyle/>
                    <a:p>
                      <a:pPr algn="ctr" fontAlgn="ctr"/>
                      <a:r>
                        <a:rPr lang="ja-JP" altLang="en-US" sz="1100" b="0" i="0" u="none" strike="noStrike">
                          <a:solidFill>
                            <a:srgbClr val="FFFFFF"/>
                          </a:solidFill>
                          <a:effectLst/>
                          <a:latin typeface="游ゴシック" panose="020B0400000000000000" pitchFamily="34" charset="-128"/>
                          <a:ea typeface="游ゴシック" panose="020B0400000000000000" pitchFamily="34" charset="-128"/>
                        </a:rPr>
                        <a:t>埼玉</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5C0"/>
                    </a:solidFill>
                  </a:tcPr>
                </a:tc>
                <a:tc>
                  <a:txBody>
                    <a:bodyPr/>
                    <a:lstStyle/>
                    <a:p>
                      <a:pPr algn="r" fontAlgn="ctr"/>
                      <a:r>
                        <a:rPr lang="en-US" altLang="ja-JP" sz="1200" b="0" i="0" u="none" strike="noStrike">
                          <a:solidFill>
                            <a:srgbClr val="1A237E"/>
                          </a:solidFill>
                          <a:effectLst/>
                          <a:latin typeface="游ゴシック" panose="020B0400000000000000" pitchFamily="34" charset="-128"/>
                          <a:ea typeface="游ゴシック" panose="020B0400000000000000" pitchFamily="34" charset="-128"/>
                        </a:rPr>
                        <a:t>¥80,000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游ゴシック" panose="020B0400000000000000" pitchFamily="34" charset="-128"/>
                          <a:ea typeface="游ゴシック" panose="020B0400000000000000" pitchFamily="34" charset="-128"/>
                        </a:rPr>
                        <a:t>約</a:t>
                      </a:r>
                      <a:r>
                        <a:rPr lang="en-US" altLang="ja-JP" sz="1200" b="0" i="0" u="none" strike="noStrike">
                          <a:solidFill>
                            <a:srgbClr val="000000"/>
                          </a:solidFill>
                          <a:effectLst/>
                          <a:latin typeface="游ゴシック" panose="020B0400000000000000" pitchFamily="34" charset="-128"/>
                          <a:ea typeface="游ゴシック" panose="020B0400000000000000" pitchFamily="34" charset="-128"/>
                        </a:rPr>
                        <a:t>51</a:t>
                      </a:r>
                      <a:r>
                        <a:rPr lang="ja-JP" altLang="en-US" sz="1200" b="0" i="0" u="none" strike="noStrike">
                          <a:solidFill>
                            <a:srgbClr val="000000"/>
                          </a:solidFill>
                          <a:effectLst/>
                          <a:latin typeface="游ゴシック" panose="020B0400000000000000" pitchFamily="34" charset="-128"/>
                          <a:ea typeface="游ゴシック" panose="020B0400000000000000" pitchFamily="34" charset="-128"/>
                        </a:rPr>
                        <a:t>万世帯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游ゴシック" panose="020B0400000000000000" pitchFamily="34" charset="-128"/>
                          <a:ea typeface="游ゴシック" panose="020B0400000000000000" pitchFamily="34" charset="-128"/>
                        </a:rPr>
                        <a:t>¥560,000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059824"/>
                  </a:ext>
                </a:extLst>
              </a:tr>
              <a:tr h="238125">
                <a:tc>
                  <a:txBody>
                    <a:bodyPr/>
                    <a:lstStyle/>
                    <a:p>
                      <a:pPr algn="ctr" fontAlgn="ctr"/>
                      <a:r>
                        <a:rPr lang="ja-JP" altLang="en-US" sz="1100" b="0" i="0" u="none" strike="noStrike">
                          <a:solidFill>
                            <a:srgbClr val="FFFFFF"/>
                          </a:solidFill>
                          <a:effectLst/>
                          <a:latin typeface="游ゴシック" panose="020B0400000000000000" pitchFamily="34" charset="-128"/>
                          <a:ea typeface="游ゴシック" panose="020B0400000000000000" pitchFamily="34" charset="-128"/>
                        </a:rPr>
                        <a:t>群馬</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5C0"/>
                    </a:solidFill>
                  </a:tcPr>
                </a:tc>
                <a:tc>
                  <a:txBody>
                    <a:bodyPr/>
                    <a:lstStyle/>
                    <a:p>
                      <a:pPr algn="r" fontAlgn="ctr"/>
                      <a:r>
                        <a:rPr lang="en-US" altLang="ja-JP" sz="1200" b="0" i="0" u="none" strike="noStrike">
                          <a:solidFill>
                            <a:srgbClr val="1A237E"/>
                          </a:solidFill>
                          <a:effectLst/>
                          <a:latin typeface="游ゴシック" panose="020B0400000000000000" pitchFamily="34" charset="-128"/>
                          <a:ea typeface="游ゴシック" panose="020B0400000000000000" pitchFamily="34" charset="-128"/>
                        </a:rPr>
                        <a:t>¥50,000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游ゴシック" panose="020B0400000000000000" pitchFamily="34" charset="-128"/>
                          <a:ea typeface="游ゴシック" panose="020B0400000000000000" pitchFamily="34" charset="-128"/>
                        </a:rPr>
                        <a:t>約</a:t>
                      </a:r>
                      <a:r>
                        <a:rPr lang="en-US" altLang="ja-JP" sz="1200" b="0" i="0" u="none" strike="noStrike">
                          <a:solidFill>
                            <a:srgbClr val="000000"/>
                          </a:solidFill>
                          <a:effectLst/>
                          <a:latin typeface="游ゴシック" panose="020B0400000000000000" pitchFamily="34" charset="-128"/>
                          <a:ea typeface="游ゴシック" panose="020B0400000000000000" pitchFamily="34" charset="-128"/>
                        </a:rPr>
                        <a:t>11</a:t>
                      </a:r>
                      <a:r>
                        <a:rPr lang="ja-JP" altLang="en-US" sz="1200" b="0" i="0" u="none" strike="noStrike">
                          <a:solidFill>
                            <a:srgbClr val="000000"/>
                          </a:solidFill>
                          <a:effectLst/>
                          <a:latin typeface="游ゴシック" panose="020B0400000000000000" pitchFamily="34" charset="-128"/>
                          <a:ea typeface="游ゴシック" panose="020B0400000000000000" pitchFamily="34" charset="-128"/>
                        </a:rPr>
                        <a:t>万世帯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游ゴシック" panose="020B0400000000000000" pitchFamily="34" charset="-128"/>
                          <a:ea typeface="游ゴシック" panose="020B0400000000000000" pitchFamily="34" charset="-128"/>
                        </a:rPr>
                        <a:t>¥350,000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1930353"/>
                  </a:ext>
                </a:extLst>
              </a:tr>
              <a:tr h="238125">
                <a:tc>
                  <a:txBody>
                    <a:bodyPr/>
                    <a:lstStyle/>
                    <a:p>
                      <a:pPr algn="ctr" fontAlgn="ctr"/>
                      <a:r>
                        <a:rPr lang="ja-JP" altLang="en-US" sz="1100" b="0" i="0" u="none" strike="noStrike">
                          <a:solidFill>
                            <a:srgbClr val="FFFFFF"/>
                          </a:solidFill>
                          <a:effectLst/>
                          <a:latin typeface="游ゴシック" panose="020B0400000000000000" pitchFamily="34" charset="-128"/>
                          <a:ea typeface="游ゴシック" panose="020B0400000000000000" pitchFamily="34" charset="-128"/>
                        </a:rPr>
                        <a:t>茨城</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65C0"/>
                    </a:solidFill>
                  </a:tcPr>
                </a:tc>
                <a:tc>
                  <a:txBody>
                    <a:bodyPr/>
                    <a:lstStyle/>
                    <a:p>
                      <a:pPr algn="r" fontAlgn="ctr"/>
                      <a:r>
                        <a:rPr lang="en-US" altLang="ja-JP" sz="1200" b="0" i="0" u="none" strike="noStrike" dirty="0">
                          <a:solidFill>
                            <a:srgbClr val="1A237E"/>
                          </a:solidFill>
                          <a:effectLst/>
                          <a:latin typeface="游ゴシック" panose="020B0400000000000000" pitchFamily="34" charset="-128"/>
                          <a:ea typeface="游ゴシック" panose="020B0400000000000000" pitchFamily="34" charset="-128"/>
                        </a:rPr>
                        <a:t>¥50,000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游ゴシック" panose="020B0400000000000000" pitchFamily="34" charset="-128"/>
                          <a:ea typeface="游ゴシック" panose="020B0400000000000000" pitchFamily="34" charset="-128"/>
                        </a:rPr>
                        <a:t>約</a:t>
                      </a:r>
                      <a:r>
                        <a:rPr lang="en-US" altLang="ja-JP" sz="1200" b="0" i="0" u="none" strike="noStrike" dirty="0">
                          <a:solidFill>
                            <a:srgbClr val="000000"/>
                          </a:solidFill>
                          <a:effectLst/>
                          <a:latin typeface="游ゴシック" panose="020B0400000000000000" pitchFamily="34" charset="-128"/>
                          <a:ea typeface="游ゴシック" panose="020B0400000000000000" pitchFamily="34" charset="-128"/>
                        </a:rPr>
                        <a:t>15</a:t>
                      </a:r>
                      <a:r>
                        <a:rPr lang="ja-JP" altLang="en-US" sz="1200" b="0" i="0" u="none" strike="noStrike">
                          <a:solidFill>
                            <a:srgbClr val="000000"/>
                          </a:solidFill>
                          <a:effectLst/>
                          <a:latin typeface="游ゴシック" panose="020B0400000000000000" pitchFamily="34" charset="-128"/>
                          <a:ea typeface="游ゴシック" panose="020B0400000000000000" pitchFamily="34" charset="-128"/>
                        </a:rPr>
                        <a:t>万世帯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solidFill>
                            <a:srgbClr val="000000"/>
                          </a:solidFill>
                          <a:effectLst/>
                          <a:latin typeface="游ゴシック" panose="020B0400000000000000" pitchFamily="34" charset="-128"/>
                          <a:ea typeface="游ゴシック" panose="020B0400000000000000" pitchFamily="34" charset="-128"/>
                        </a:rPr>
                        <a:t>¥350,000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3210594"/>
                  </a:ext>
                </a:extLst>
              </a:tr>
              <a:tr h="238125">
                <a:tc>
                  <a:txBody>
                    <a:bodyPr/>
                    <a:lstStyle/>
                    <a:p>
                      <a:pPr algn="ctr" fontAlgn="ctr"/>
                      <a:r>
                        <a:rPr lang="ja-JP" altLang="en-US" sz="1100" b="0" i="0" u="none" strike="noStrike">
                          <a:solidFill>
                            <a:srgbClr val="FFFFFF"/>
                          </a:solidFill>
                          <a:effectLst/>
                          <a:latin typeface="游ゴシック" panose="020B0400000000000000" pitchFamily="34" charset="-128"/>
                          <a:ea typeface="游ゴシック" panose="020B0400000000000000" pitchFamily="34" charset="-128"/>
                        </a:rPr>
                        <a:t>栃木</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565C0"/>
                    </a:solidFill>
                  </a:tcPr>
                </a:tc>
                <a:tc>
                  <a:txBody>
                    <a:bodyPr/>
                    <a:lstStyle/>
                    <a:p>
                      <a:pPr algn="r" fontAlgn="ctr"/>
                      <a:r>
                        <a:rPr lang="en-US" altLang="ja-JP" sz="1200" b="0" i="0" u="none" strike="noStrike">
                          <a:solidFill>
                            <a:srgbClr val="1A237E"/>
                          </a:solidFill>
                          <a:effectLst/>
                          <a:latin typeface="游ゴシック" panose="020B0400000000000000" pitchFamily="34" charset="-128"/>
                          <a:ea typeface="游ゴシック" panose="020B0400000000000000" pitchFamily="34" charset="-128"/>
                        </a:rPr>
                        <a:t>¥50,000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游ゴシック" panose="020B0400000000000000" pitchFamily="34" charset="-128"/>
                          <a:ea typeface="游ゴシック" panose="020B0400000000000000" pitchFamily="34" charset="-128"/>
                        </a:rPr>
                        <a:t>約</a:t>
                      </a:r>
                      <a:r>
                        <a:rPr lang="en-US" altLang="ja-JP" sz="1200" b="0" i="0" u="none" strike="noStrike" dirty="0">
                          <a:solidFill>
                            <a:srgbClr val="000000"/>
                          </a:solidFill>
                          <a:effectLst/>
                          <a:latin typeface="游ゴシック" panose="020B0400000000000000" pitchFamily="34" charset="-128"/>
                          <a:ea typeface="游ゴシック" panose="020B0400000000000000" pitchFamily="34" charset="-128"/>
                        </a:rPr>
                        <a:t>10</a:t>
                      </a:r>
                      <a:r>
                        <a:rPr lang="ja-JP" altLang="en-US" sz="1200" b="0" i="0" u="none" strike="noStrike">
                          <a:solidFill>
                            <a:srgbClr val="000000"/>
                          </a:solidFill>
                          <a:effectLst/>
                          <a:latin typeface="游ゴシック" panose="020B0400000000000000" pitchFamily="34" charset="-128"/>
                          <a:ea typeface="游ゴシック" panose="020B0400000000000000" pitchFamily="34" charset="-128"/>
                        </a:rPr>
                        <a:t>万世帯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200" b="1" i="0" u="none" strike="noStrike" dirty="0">
                          <a:solidFill>
                            <a:srgbClr val="000000"/>
                          </a:solidFill>
                          <a:effectLst/>
                          <a:latin typeface="游ゴシック" panose="020B0400000000000000" pitchFamily="34" charset="-128"/>
                          <a:ea typeface="游ゴシック" panose="020B0400000000000000" pitchFamily="34" charset="-128"/>
                        </a:rPr>
                        <a:t>¥350,000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7888673"/>
                  </a:ext>
                </a:extLst>
              </a:tr>
            </a:tbl>
          </a:graphicData>
        </a:graphic>
      </p:graphicFrame>
    </p:spTree>
    <p:extLst>
      <p:ext uri="{BB962C8B-B14F-4D97-AF65-F5344CB8AC3E}">
        <p14:creationId xmlns:p14="http://schemas.microsoft.com/office/powerpoint/2010/main" val="3820396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B1CDE380-8536-4040-BEDE-99B92A433DE1}"/>
              </a:ext>
            </a:extLst>
          </p:cNvPr>
          <p:cNvGraphicFramePr>
            <a:graphicFrameLocks noGrp="1"/>
          </p:cNvGraphicFramePr>
          <p:nvPr>
            <p:extLst>
              <p:ext uri="{D42A27DB-BD31-4B8C-83A1-F6EECF244321}">
                <p14:modId xmlns:p14="http://schemas.microsoft.com/office/powerpoint/2010/main" val="2910226571"/>
              </p:ext>
            </p:extLst>
          </p:nvPr>
        </p:nvGraphicFramePr>
        <p:xfrm>
          <a:off x="1003301" y="3681032"/>
          <a:ext cx="7899398" cy="1879600"/>
        </p:xfrm>
        <a:graphic>
          <a:graphicData uri="http://schemas.openxmlformats.org/drawingml/2006/table">
            <a:tbl>
              <a:tblPr/>
              <a:tblGrid>
                <a:gridCol w="1093178">
                  <a:extLst>
                    <a:ext uri="{9D8B030D-6E8A-4147-A177-3AD203B41FA5}">
                      <a16:colId xmlns:a16="http://schemas.microsoft.com/office/drawing/2014/main" val="2042544838"/>
                    </a:ext>
                  </a:extLst>
                </a:gridCol>
                <a:gridCol w="1701555">
                  <a:extLst>
                    <a:ext uri="{9D8B030D-6E8A-4147-A177-3AD203B41FA5}">
                      <a16:colId xmlns:a16="http://schemas.microsoft.com/office/drawing/2014/main" val="1513477065"/>
                    </a:ext>
                  </a:extLst>
                </a:gridCol>
                <a:gridCol w="1701555">
                  <a:extLst>
                    <a:ext uri="{9D8B030D-6E8A-4147-A177-3AD203B41FA5}">
                      <a16:colId xmlns:a16="http://schemas.microsoft.com/office/drawing/2014/main" val="3179606537"/>
                    </a:ext>
                  </a:extLst>
                </a:gridCol>
                <a:gridCol w="1701555">
                  <a:extLst>
                    <a:ext uri="{9D8B030D-6E8A-4147-A177-3AD203B41FA5}">
                      <a16:colId xmlns:a16="http://schemas.microsoft.com/office/drawing/2014/main" val="2799059042"/>
                    </a:ext>
                  </a:extLst>
                </a:gridCol>
                <a:gridCol w="1701555">
                  <a:extLst>
                    <a:ext uri="{9D8B030D-6E8A-4147-A177-3AD203B41FA5}">
                      <a16:colId xmlns:a16="http://schemas.microsoft.com/office/drawing/2014/main" val="3180423643"/>
                    </a:ext>
                  </a:extLst>
                </a:gridCol>
              </a:tblGrid>
              <a:tr h="355600">
                <a:tc>
                  <a:txBody>
                    <a:bodyPr/>
                    <a:lstStyle/>
                    <a:p>
                      <a:pPr algn="l" fontAlgn="ctr"/>
                      <a:r>
                        <a:rPr lang="ja-JP" altLang="en-US" sz="1000" b="0" i="0" u="none" strike="noStrike">
                          <a:solidFill>
                            <a:srgbClr val="000000"/>
                          </a:solidFill>
                          <a:effectLst/>
                          <a:latin typeface="游ゴシック" panose="020B0400000000000000" pitchFamily="34" charset="-128"/>
                          <a:ea typeface="游ゴシック" panose="020B0400000000000000" pitchFamily="34" charset="-128"/>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A237E"/>
                    </a:solidFill>
                  </a:tcPr>
                </a:tc>
                <a:tc>
                  <a:txBody>
                    <a:bodyPr/>
                    <a:lstStyle/>
                    <a:p>
                      <a:pPr algn="ctr" fontAlgn="ctr"/>
                      <a:r>
                        <a:rPr lang="ja-JP" altLang="en-US" sz="1100" b="0" i="0" u="none" strike="noStrike">
                          <a:solidFill>
                            <a:srgbClr val="FFFFFF"/>
                          </a:solidFill>
                          <a:effectLst/>
                          <a:latin typeface="游ゴシック" panose="020B0400000000000000" pitchFamily="34" charset="-128"/>
                          <a:ea typeface="游ゴシック" panose="020B0400000000000000" pitchFamily="34" charset="-128"/>
                        </a:rPr>
                        <a:t>単価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A237E"/>
                    </a:solidFill>
                  </a:tcPr>
                </a:tc>
                <a:tc>
                  <a:txBody>
                    <a:bodyPr/>
                    <a:lstStyle/>
                    <a:p>
                      <a:pPr algn="ctr" fontAlgn="ctr"/>
                      <a:r>
                        <a:rPr lang="ja-JP" altLang="en-US" sz="1100" b="0" i="0" u="none" strike="noStrike">
                          <a:solidFill>
                            <a:srgbClr val="FFFFFF"/>
                          </a:solidFill>
                          <a:effectLst/>
                          <a:latin typeface="游ゴシック" panose="020B0400000000000000" pitchFamily="34" charset="-128"/>
                          <a:ea typeface="游ゴシック" panose="020B0400000000000000" pitchFamily="34" charset="-128"/>
                        </a:rPr>
                        <a:t>販売日数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A237E"/>
                    </a:solidFill>
                  </a:tcPr>
                </a:tc>
                <a:tc>
                  <a:txBody>
                    <a:bodyPr/>
                    <a:lstStyle/>
                    <a:p>
                      <a:pPr algn="ctr" fontAlgn="ctr"/>
                      <a:r>
                        <a:rPr lang="ja-JP" altLang="en-US" sz="1100" b="0" i="0" u="none" strike="noStrike">
                          <a:solidFill>
                            <a:srgbClr val="FFFFFF"/>
                          </a:solidFill>
                          <a:effectLst/>
                          <a:latin typeface="游ゴシック" panose="020B0400000000000000" pitchFamily="34" charset="-128"/>
                          <a:ea typeface="游ゴシック" panose="020B0400000000000000" pitchFamily="34" charset="-128"/>
                        </a:rPr>
                        <a:t>想定リーチ世帯</a:t>
                      </a:r>
                      <a:r>
                        <a:rPr lang="en-US" altLang="ja-JP" sz="1100" b="0" i="0" u="none" strike="noStrike">
                          <a:solidFill>
                            <a:srgbClr val="FFFFFF"/>
                          </a:solidFill>
                          <a:effectLst/>
                          <a:latin typeface="游ゴシック" panose="020B0400000000000000" pitchFamily="34" charset="-128"/>
                          <a:ea typeface="游ゴシック" panose="020B0400000000000000" pitchFamily="34" charset="-128"/>
                        </a:rPr>
                        <a:t>/</a:t>
                      </a:r>
                      <a:r>
                        <a:rPr lang="ja-JP" altLang="en-US" sz="1100" b="0" i="0" u="none" strike="noStrike">
                          <a:solidFill>
                            <a:srgbClr val="FFFFFF"/>
                          </a:solidFill>
                          <a:effectLst/>
                          <a:latin typeface="游ゴシック" panose="020B0400000000000000" pitchFamily="34" charset="-128"/>
                          <a:ea typeface="游ゴシック" panose="020B0400000000000000" pitchFamily="34" charset="-128"/>
                        </a:rPr>
                        <a:t>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A237E"/>
                    </a:solidFill>
                  </a:tcPr>
                </a:tc>
                <a:tc>
                  <a:txBody>
                    <a:bodyPr/>
                    <a:lstStyle/>
                    <a:p>
                      <a:pPr algn="ctr" fontAlgn="ctr"/>
                      <a:r>
                        <a:rPr lang="ja-JP" altLang="en-US" sz="1100" b="0" i="0" u="none" strike="noStrike">
                          <a:solidFill>
                            <a:srgbClr val="FFFFFF"/>
                          </a:solidFill>
                          <a:effectLst/>
                          <a:latin typeface="游ゴシック" panose="020B0400000000000000" pitchFamily="34" charset="-128"/>
                          <a:ea typeface="游ゴシック" panose="020B0400000000000000" pitchFamily="34" charset="-128"/>
                        </a:rPr>
                        <a:t>グロス金額</a:t>
                      </a:r>
                      <a:br>
                        <a:rPr lang="ja-JP" altLang="en-US" sz="1100" b="0" i="0" u="none" strike="noStrike">
                          <a:solidFill>
                            <a:srgbClr val="FFFFFF"/>
                          </a:solidFill>
                          <a:effectLst/>
                          <a:latin typeface="游ゴシック" panose="020B0400000000000000" pitchFamily="34" charset="-128"/>
                          <a:ea typeface="游ゴシック" panose="020B0400000000000000" pitchFamily="34" charset="-128"/>
                        </a:rPr>
                      </a:br>
                      <a:r>
                        <a:rPr lang="en-US" altLang="ja-JP" sz="700" b="0" i="0" u="none" strike="noStrike" dirty="0">
                          <a:solidFill>
                            <a:srgbClr val="FFFFFF"/>
                          </a:solidFill>
                          <a:effectLst/>
                          <a:latin typeface="游ゴシック" panose="020B0400000000000000" pitchFamily="34" charset="-128"/>
                          <a:ea typeface="游ゴシック" panose="020B0400000000000000" pitchFamily="34" charset="-128"/>
                        </a:rPr>
                        <a:t>※</a:t>
                      </a:r>
                      <a:r>
                        <a:rPr lang="ja-JP" altLang="en-US" sz="700" b="0" i="0" u="none" strike="noStrike">
                          <a:solidFill>
                            <a:srgbClr val="FFFFFF"/>
                          </a:solidFill>
                          <a:effectLst/>
                          <a:latin typeface="游ゴシック" panose="020B0400000000000000" pitchFamily="34" charset="-128"/>
                          <a:ea typeface="游ゴシック" panose="020B0400000000000000" pitchFamily="34" charset="-128"/>
                        </a:rPr>
                        <a:t>最低日数で購入の場合</a:t>
                      </a:r>
                      <a:endParaRPr lang="ja-JP" altLang="en-US" sz="1100" b="0" i="0" u="none" strike="noStrike">
                        <a:solidFill>
                          <a:srgbClr val="FFFFFF"/>
                        </a:solidFill>
                        <a:effectLst/>
                        <a:latin typeface="游ゴシック" panose="020B0400000000000000" pitchFamily="34" charset="-128"/>
                        <a:ea typeface="游ゴシック" panose="020B0400000000000000" pitchFamily="34"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A237E"/>
                    </a:solidFill>
                  </a:tcPr>
                </a:tc>
                <a:extLst>
                  <a:ext uri="{0D108BD9-81ED-4DB2-BD59-A6C34878D82A}">
                    <a16:rowId xmlns:a16="http://schemas.microsoft.com/office/drawing/2014/main" val="1056745332"/>
                  </a:ext>
                </a:extLst>
              </a:tr>
              <a:tr h="254000">
                <a:tc>
                  <a:txBody>
                    <a:bodyPr/>
                    <a:lstStyle/>
                    <a:p>
                      <a:pPr algn="ctr" fontAlgn="ctr"/>
                      <a:r>
                        <a:rPr lang="ja-JP" altLang="en-US" sz="1100" b="0" i="0" u="none" strike="noStrike">
                          <a:solidFill>
                            <a:srgbClr val="FFFFFF"/>
                          </a:solidFill>
                          <a:effectLst/>
                          <a:latin typeface="游ゴシック" panose="020B0400000000000000" pitchFamily="34" charset="-128"/>
                          <a:ea typeface="游ゴシック" panose="020B0400000000000000" pitchFamily="34" charset="-128"/>
                        </a:rPr>
                        <a:t>大阪</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A237E"/>
                    </a:solidFill>
                  </a:tcPr>
                </a:tc>
                <a:tc>
                  <a:txBody>
                    <a:bodyPr/>
                    <a:lstStyle/>
                    <a:p>
                      <a:pPr algn="r" fontAlgn="ctr"/>
                      <a:r>
                        <a:rPr lang="en-US" altLang="ja-JP" sz="1200" b="0" i="0" u="none" strike="noStrike">
                          <a:solidFill>
                            <a:srgbClr val="1A237E"/>
                          </a:solidFill>
                          <a:effectLst/>
                          <a:latin typeface="游ゴシック" panose="020B0400000000000000" pitchFamily="34" charset="-128"/>
                          <a:ea typeface="游ゴシック" panose="020B0400000000000000" pitchFamily="34" charset="-128"/>
                        </a:rPr>
                        <a:t>¥130,000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fontAlgn="ctr"/>
                      <a:r>
                        <a:rPr lang="en-US" altLang="ja-JP" sz="1200" b="0" i="0" u="none" strike="noStrike" dirty="0">
                          <a:solidFill>
                            <a:srgbClr val="000000"/>
                          </a:solidFill>
                          <a:effectLst/>
                          <a:latin typeface="游ゴシック" panose="020B0400000000000000" pitchFamily="34" charset="-128"/>
                          <a:ea typeface="游ゴシック" panose="020B0400000000000000" pitchFamily="34" charset="-128"/>
                        </a:rPr>
                        <a:t>7</a:t>
                      </a:r>
                      <a:r>
                        <a:rPr lang="ja-JP" altLang="en-US" sz="1200" b="0" i="0" u="none" strike="noStrike">
                          <a:solidFill>
                            <a:srgbClr val="000000"/>
                          </a:solidFill>
                          <a:effectLst/>
                          <a:latin typeface="游ゴシック" panose="020B0400000000000000" pitchFamily="34" charset="-128"/>
                          <a:ea typeface="游ゴシック" panose="020B0400000000000000" pitchFamily="34" charset="-128"/>
                        </a:rPr>
                        <a:t>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34" charset="-128"/>
                          <a:ea typeface="游ゴシック" panose="020B0400000000000000" pitchFamily="34" charset="-128"/>
                        </a:rPr>
                        <a:t>約</a:t>
                      </a:r>
                      <a:r>
                        <a:rPr lang="en-US" altLang="ja-JP" sz="1200" b="0" i="0" u="none" strike="noStrike">
                          <a:solidFill>
                            <a:srgbClr val="000000"/>
                          </a:solidFill>
                          <a:effectLst/>
                          <a:latin typeface="游ゴシック" panose="020B0400000000000000" pitchFamily="34" charset="-128"/>
                          <a:ea typeface="游ゴシック" panose="020B0400000000000000" pitchFamily="34" charset="-128"/>
                        </a:rPr>
                        <a:t>65</a:t>
                      </a:r>
                      <a:r>
                        <a:rPr lang="ja-JP" altLang="en-US" sz="1200" b="0" i="0" u="none" strike="noStrike">
                          <a:solidFill>
                            <a:srgbClr val="000000"/>
                          </a:solidFill>
                          <a:effectLst/>
                          <a:latin typeface="游ゴシック" panose="020B0400000000000000" pitchFamily="34" charset="-128"/>
                          <a:ea typeface="游ゴシック" panose="020B0400000000000000" pitchFamily="34" charset="-128"/>
                        </a:rPr>
                        <a:t>万世帯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solidFill>
                            <a:srgbClr val="000000"/>
                          </a:solidFill>
                          <a:effectLst/>
                          <a:latin typeface="游ゴシック" panose="020B0400000000000000" pitchFamily="34" charset="-128"/>
                          <a:ea typeface="游ゴシック" panose="020B0400000000000000" pitchFamily="34" charset="-128"/>
                        </a:rPr>
                        <a:t>¥910,000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8463481"/>
                  </a:ext>
                </a:extLst>
              </a:tr>
              <a:tr h="254000">
                <a:tc>
                  <a:txBody>
                    <a:bodyPr/>
                    <a:lstStyle/>
                    <a:p>
                      <a:pPr algn="ctr" fontAlgn="ctr"/>
                      <a:r>
                        <a:rPr lang="ja-JP" altLang="en-US" sz="1100" b="0" i="0" u="none" strike="noStrike">
                          <a:solidFill>
                            <a:srgbClr val="FFFFFF"/>
                          </a:solidFill>
                          <a:effectLst/>
                          <a:latin typeface="游ゴシック" panose="020B0400000000000000" pitchFamily="34" charset="-128"/>
                          <a:ea typeface="游ゴシック" panose="020B0400000000000000" pitchFamily="34" charset="-128"/>
                        </a:rPr>
                        <a:t>兵庫</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A237E"/>
                    </a:solidFill>
                  </a:tcPr>
                </a:tc>
                <a:tc>
                  <a:txBody>
                    <a:bodyPr/>
                    <a:lstStyle/>
                    <a:p>
                      <a:pPr algn="r" fontAlgn="ctr"/>
                      <a:r>
                        <a:rPr lang="en-US" altLang="ja-JP" sz="1200" b="0" i="0" u="none" strike="noStrike">
                          <a:solidFill>
                            <a:srgbClr val="1A237E"/>
                          </a:solidFill>
                          <a:effectLst/>
                          <a:latin typeface="游ゴシック" panose="020B0400000000000000" pitchFamily="34" charset="-128"/>
                          <a:ea typeface="游ゴシック" panose="020B0400000000000000" pitchFamily="34" charset="-128"/>
                        </a:rPr>
                        <a:t>¥70,000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游ゴシック" panose="020B0400000000000000" pitchFamily="34" charset="-128"/>
                          <a:ea typeface="游ゴシック" panose="020B0400000000000000" pitchFamily="34" charset="-128"/>
                        </a:rPr>
                        <a:t>約</a:t>
                      </a:r>
                      <a:r>
                        <a:rPr lang="en-US" altLang="ja-JP" sz="1200" b="0" i="0" u="none" strike="noStrike" dirty="0">
                          <a:solidFill>
                            <a:srgbClr val="000000"/>
                          </a:solidFill>
                          <a:effectLst/>
                          <a:latin typeface="游ゴシック" panose="020B0400000000000000" pitchFamily="34" charset="-128"/>
                          <a:ea typeface="游ゴシック" panose="020B0400000000000000" pitchFamily="34" charset="-128"/>
                        </a:rPr>
                        <a:t>40</a:t>
                      </a:r>
                      <a:r>
                        <a:rPr lang="ja-JP" altLang="en-US" sz="1200" b="0" i="0" u="none" strike="noStrike">
                          <a:solidFill>
                            <a:srgbClr val="000000"/>
                          </a:solidFill>
                          <a:effectLst/>
                          <a:latin typeface="游ゴシック" panose="020B0400000000000000" pitchFamily="34" charset="-128"/>
                          <a:ea typeface="游ゴシック" panose="020B0400000000000000" pitchFamily="34" charset="-128"/>
                        </a:rPr>
                        <a:t>万世帯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游ゴシック" panose="020B0400000000000000" pitchFamily="34" charset="-128"/>
                          <a:ea typeface="游ゴシック" panose="020B0400000000000000" pitchFamily="34" charset="-128"/>
                        </a:rPr>
                        <a:t>¥490,000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4054325"/>
                  </a:ext>
                </a:extLst>
              </a:tr>
              <a:tr h="254000">
                <a:tc>
                  <a:txBody>
                    <a:bodyPr/>
                    <a:lstStyle/>
                    <a:p>
                      <a:pPr algn="ctr" fontAlgn="ctr"/>
                      <a:r>
                        <a:rPr lang="ja-JP" altLang="en-US" sz="1100" b="0" i="0" u="none" strike="noStrike">
                          <a:solidFill>
                            <a:srgbClr val="FFFFFF"/>
                          </a:solidFill>
                          <a:effectLst/>
                          <a:latin typeface="游ゴシック" panose="020B0400000000000000" pitchFamily="34" charset="-128"/>
                          <a:ea typeface="游ゴシック" panose="020B0400000000000000" pitchFamily="34" charset="-128"/>
                        </a:rPr>
                        <a:t>京都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A237E"/>
                    </a:solidFill>
                  </a:tcPr>
                </a:tc>
                <a:tc>
                  <a:txBody>
                    <a:bodyPr/>
                    <a:lstStyle/>
                    <a:p>
                      <a:pPr algn="r" fontAlgn="ctr"/>
                      <a:r>
                        <a:rPr lang="en-US" altLang="ja-JP" sz="1200" b="0" i="0" u="none" strike="noStrike">
                          <a:solidFill>
                            <a:srgbClr val="1A237E"/>
                          </a:solidFill>
                          <a:effectLst/>
                          <a:latin typeface="游ゴシック" panose="020B0400000000000000" pitchFamily="34" charset="-128"/>
                          <a:ea typeface="游ゴシック" panose="020B0400000000000000" pitchFamily="34" charset="-128"/>
                        </a:rPr>
                        <a:t>¥60,000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游ゴシック" panose="020B0400000000000000" pitchFamily="34" charset="-128"/>
                          <a:ea typeface="游ゴシック" panose="020B0400000000000000" pitchFamily="34" charset="-128"/>
                        </a:rPr>
                        <a:t>約</a:t>
                      </a:r>
                      <a:r>
                        <a:rPr lang="en-US" altLang="ja-JP" sz="1200" b="0" i="0" u="none" strike="noStrike" dirty="0">
                          <a:solidFill>
                            <a:srgbClr val="000000"/>
                          </a:solidFill>
                          <a:effectLst/>
                          <a:latin typeface="游ゴシック" panose="020B0400000000000000" pitchFamily="34" charset="-128"/>
                          <a:ea typeface="游ゴシック" panose="020B0400000000000000" pitchFamily="34" charset="-128"/>
                        </a:rPr>
                        <a:t>16</a:t>
                      </a:r>
                      <a:r>
                        <a:rPr lang="ja-JP" altLang="en-US" sz="1200" b="0" i="0" u="none" strike="noStrike">
                          <a:solidFill>
                            <a:srgbClr val="000000"/>
                          </a:solidFill>
                          <a:effectLst/>
                          <a:latin typeface="游ゴシック" panose="020B0400000000000000" pitchFamily="34" charset="-128"/>
                          <a:ea typeface="游ゴシック" panose="020B0400000000000000" pitchFamily="34" charset="-128"/>
                        </a:rPr>
                        <a:t>万世帯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solidFill>
                            <a:srgbClr val="000000"/>
                          </a:solidFill>
                          <a:effectLst/>
                          <a:latin typeface="游ゴシック" panose="020B0400000000000000" pitchFamily="34" charset="-128"/>
                          <a:ea typeface="游ゴシック" panose="020B0400000000000000" pitchFamily="34" charset="-128"/>
                        </a:rPr>
                        <a:t>¥420,000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385846"/>
                  </a:ext>
                </a:extLst>
              </a:tr>
              <a:tr h="254000">
                <a:tc>
                  <a:txBody>
                    <a:bodyPr/>
                    <a:lstStyle/>
                    <a:p>
                      <a:pPr algn="ctr" fontAlgn="ctr"/>
                      <a:r>
                        <a:rPr lang="ja-JP" altLang="en-US" sz="1100" b="0" i="0" u="none" strike="noStrike">
                          <a:solidFill>
                            <a:srgbClr val="FFFFFF"/>
                          </a:solidFill>
                          <a:effectLst/>
                          <a:latin typeface="游ゴシック" panose="020B0400000000000000" pitchFamily="34" charset="-128"/>
                          <a:ea typeface="游ゴシック" panose="020B0400000000000000" pitchFamily="34" charset="-128"/>
                        </a:rPr>
                        <a:t>奈良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A237E"/>
                    </a:solidFill>
                  </a:tcPr>
                </a:tc>
                <a:tc>
                  <a:txBody>
                    <a:bodyPr/>
                    <a:lstStyle/>
                    <a:p>
                      <a:pPr algn="r" fontAlgn="ctr"/>
                      <a:r>
                        <a:rPr lang="en-US" altLang="ja-JP" sz="1200" b="0" i="0" u="none" strike="noStrike">
                          <a:solidFill>
                            <a:srgbClr val="1A237E"/>
                          </a:solidFill>
                          <a:effectLst/>
                          <a:latin typeface="游ゴシック" panose="020B0400000000000000" pitchFamily="34" charset="-128"/>
                          <a:ea typeface="游ゴシック" panose="020B0400000000000000" pitchFamily="34" charset="-128"/>
                        </a:rPr>
                        <a:t>¥50,000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游ゴシック" panose="020B0400000000000000" pitchFamily="34" charset="-128"/>
                          <a:ea typeface="游ゴシック" panose="020B0400000000000000" pitchFamily="34" charset="-128"/>
                        </a:rPr>
                        <a:t>約</a:t>
                      </a:r>
                      <a:r>
                        <a:rPr lang="en-US" altLang="ja-JP" sz="1200" b="0" i="0" u="none" strike="noStrike">
                          <a:solidFill>
                            <a:srgbClr val="000000"/>
                          </a:solidFill>
                          <a:effectLst/>
                          <a:latin typeface="游ゴシック" panose="020B0400000000000000" pitchFamily="34" charset="-128"/>
                          <a:ea typeface="游ゴシック" panose="020B0400000000000000" pitchFamily="34" charset="-128"/>
                        </a:rPr>
                        <a:t>9</a:t>
                      </a:r>
                      <a:r>
                        <a:rPr lang="ja-JP" altLang="en-US" sz="1200" b="0" i="0" u="none" strike="noStrike">
                          <a:solidFill>
                            <a:srgbClr val="000000"/>
                          </a:solidFill>
                          <a:effectLst/>
                          <a:latin typeface="游ゴシック" panose="020B0400000000000000" pitchFamily="34" charset="-128"/>
                          <a:ea typeface="游ゴシック" panose="020B0400000000000000" pitchFamily="34" charset="-128"/>
                        </a:rPr>
                        <a:t>万世帯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1" i="0" u="none" strike="noStrike">
                          <a:solidFill>
                            <a:srgbClr val="000000"/>
                          </a:solidFill>
                          <a:effectLst/>
                          <a:latin typeface="游ゴシック" panose="020B0400000000000000" pitchFamily="34" charset="-128"/>
                          <a:ea typeface="游ゴシック" panose="020B0400000000000000" pitchFamily="34" charset="-128"/>
                        </a:rPr>
                        <a:t>¥350,000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3263207"/>
                  </a:ext>
                </a:extLst>
              </a:tr>
              <a:tr h="254000">
                <a:tc>
                  <a:txBody>
                    <a:bodyPr/>
                    <a:lstStyle/>
                    <a:p>
                      <a:pPr algn="ctr" fontAlgn="ctr"/>
                      <a:r>
                        <a:rPr lang="ja-JP" altLang="en-US" sz="1100" b="0" i="0" u="none" strike="noStrike">
                          <a:solidFill>
                            <a:srgbClr val="FFFFFF"/>
                          </a:solidFill>
                          <a:effectLst/>
                          <a:latin typeface="游ゴシック" panose="020B0400000000000000" pitchFamily="34" charset="-128"/>
                          <a:ea typeface="游ゴシック" panose="020B0400000000000000" pitchFamily="34" charset="-128"/>
                        </a:rPr>
                        <a:t>滋賀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A237E"/>
                    </a:solidFill>
                  </a:tcPr>
                </a:tc>
                <a:tc>
                  <a:txBody>
                    <a:bodyPr/>
                    <a:lstStyle/>
                    <a:p>
                      <a:pPr algn="r" fontAlgn="ctr"/>
                      <a:r>
                        <a:rPr lang="en-US" altLang="ja-JP" sz="1200" b="0" i="0" u="none" strike="noStrike">
                          <a:solidFill>
                            <a:srgbClr val="1A237E"/>
                          </a:solidFill>
                          <a:effectLst/>
                          <a:latin typeface="游ゴシック" panose="020B0400000000000000" pitchFamily="34" charset="-128"/>
                          <a:ea typeface="游ゴシック" panose="020B0400000000000000" pitchFamily="34" charset="-128"/>
                        </a:rPr>
                        <a:t>¥50,000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游ゴシック" panose="020B0400000000000000" pitchFamily="34" charset="-128"/>
                          <a:ea typeface="游ゴシック" panose="020B0400000000000000" pitchFamily="34" charset="-128"/>
                        </a:rPr>
                        <a:t>約</a:t>
                      </a:r>
                      <a:r>
                        <a:rPr lang="en-US" altLang="ja-JP" sz="1200" b="0" i="0" u="none" strike="noStrike">
                          <a:solidFill>
                            <a:srgbClr val="000000"/>
                          </a:solidFill>
                          <a:effectLst/>
                          <a:latin typeface="游ゴシック" panose="020B0400000000000000" pitchFamily="34" charset="-128"/>
                          <a:ea typeface="游ゴシック" panose="020B0400000000000000" pitchFamily="34" charset="-128"/>
                        </a:rPr>
                        <a:t>9</a:t>
                      </a:r>
                      <a:r>
                        <a:rPr lang="ja-JP" altLang="en-US" sz="1200" b="0" i="0" u="none" strike="noStrike">
                          <a:solidFill>
                            <a:srgbClr val="000000"/>
                          </a:solidFill>
                          <a:effectLst/>
                          <a:latin typeface="游ゴシック" panose="020B0400000000000000" pitchFamily="34" charset="-128"/>
                          <a:ea typeface="游ゴシック" panose="020B0400000000000000" pitchFamily="34" charset="-128"/>
                        </a:rPr>
                        <a:t>万世帯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1" i="0" u="none" strike="noStrike" dirty="0">
                          <a:solidFill>
                            <a:srgbClr val="000000"/>
                          </a:solidFill>
                          <a:effectLst/>
                          <a:latin typeface="游ゴシック" panose="020B0400000000000000" pitchFamily="34" charset="-128"/>
                          <a:ea typeface="游ゴシック" panose="020B0400000000000000" pitchFamily="34" charset="-128"/>
                        </a:rPr>
                        <a:t>¥350,000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622678"/>
                  </a:ext>
                </a:extLst>
              </a:tr>
              <a:tr h="254000">
                <a:tc>
                  <a:txBody>
                    <a:bodyPr/>
                    <a:lstStyle/>
                    <a:p>
                      <a:pPr algn="ctr" fontAlgn="ctr"/>
                      <a:r>
                        <a:rPr lang="ja-JP" altLang="en-US" sz="1100" b="0" i="0" u="none" strike="noStrike">
                          <a:solidFill>
                            <a:srgbClr val="FFFFFF"/>
                          </a:solidFill>
                          <a:effectLst/>
                          <a:latin typeface="游ゴシック" panose="020B0400000000000000" pitchFamily="34" charset="-128"/>
                          <a:ea typeface="游ゴシック" panose="020B0400000000000000" pitchFamily="34" charset="-128"/>
                        </a:rPr>
                        <a:t>和歌山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A237E"/>
                    </a:solidFill>
                  </a:tcPr>
                </a:tc>
                <a:tc>
                  <a:txBody>
                    <a:bodyPr/>
                    <a:lstStyle/>
                    <a:p>
                      <a:pPr algn="r" fontAlgn="ctr"/>
                      <a:r>
                        <a:rPr lang="en-US" altLang="ja-JP" sz="1200" b="0" i="0" u="none" strike="noStrike">
                          <a:solidFill>
                            <a:srgbClr val="1A237E"/>
                          </a:solidFill>
                          <a:effectLst/>
                          <a:latin typeface="游ゴシック" panose="020B0400000000000000" pitchFamily="34" charset="-128"/>
                          <a:ea typeface="游ゴシック" panose="020B0400000000000000" pitchFamily="34" charset="-128"/>
                        </a:rPr>
                        <a:t>¥30,000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游ゴシック" panose="020B0400000000000000" pitchFamily="34" charset="-128"/>
                          <a:ea typeface="游ゴシック" panose="020B0400000000000000" pitchFamily="34" charset="-128"/>
                        </a:rPr>
                        <a:t>約</a:t>
                      </a:r>
                      <a:r>
                        <a:rPr lang="en-US" altLang="ja-JP" sz="1200" b="0" i="0" u="none" strike="noStrike">
                          <a:solidFill>
                            <a:srgbClr val="000000"/>
                          </a:solidFill>
                          <a:effectLst/>
                          <a:latin typeface="游ゴシック" panose="020B0400000000000000" pitchFamily="34" charset="-128"/>
                          <a:ea typeface="游ゴシック" panose="020B0400000000000000" pitchFamily="34" charset="-128"/>
                        </a:rPr>
                        <a:t>7</a:t>
                      </a:r>
                      <a:r>
                        <a:rPr lang="ja-JP" altLang="en-US" sz="1200" b="0" i="0" u="none" strike="noStrike">
                          <a:solidFill>
                            <a:srgbClr val="000000"/>
                          </a:solidFill>
                          <a:effectLst/>
                          <a:latin typeface="游ゴシック" panose="020B0400000000000000" pitchFamily="34" charset="-128"/>
                          <a:ea typeface="游ゴシック" panose="020B0400000000000000" pitchFamily="34" charset="-128"/>
                        </a:rPr>
                        <a:t>万世帯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1" i="0" u="none" strike="noStrike" dirty="0">
                          <a:solidFill>
                            <a:srgbClr val="000000"/>
                          </a:solidFill>
                          <a:effectLst/>
                          <a:latin typeface="游ゴシック" panose="020B0400000000000000" pitchFamily="34" charset="-128"/>
                          <a:ea typeface="游ゴシック" panose="020B0400000000000000" pitchFamily="34" charset="-128"/>
                        </a:rPr>
                        <a:t>¥210,000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8943536"/>
                  </a:ext>
                </a:extLst>
              </a:tr>
            </a:tbl>
          </a:graphicData>
        </a:graphic>
      </p:graphicFrame>
      <p:sp>
        <p:nvSpPr>
          <p:cNvPr id="2" name="フッター プレースホルダー 1"/>
          <p:cNvSpPr>
            <a:spLocks noGrp="1"/>
          </p:cNvSpPr>
          <p:nvPr>
            <p:ph type="ftr" sz="quarter" idx="3"/>
          </p:nvPr>
        </p:nvSpPr>
        <p:spPr/>
        <p:txBody>
          <a:bodyPr/>
          <a:lstStyle/>
          <a:p>
            <a:r>
              <a:rPr lang="en-US" altLang="ja-JP"/>
              <a:t>©IPG inc. All Rights Reserved.</a:t>
            </a:r>
            <a:endParaRPr lang="ja-JP" altLang="en-US" dirty="0"/>
          </a:p>
        </p:txBody>
      </p:sp>
      <p:sp>
        <p:nvSpPr>
          <p:cNvPr id="3" name="スライド番号プレースホルダー 2"/>
          <p:cNvSpPr>
            <a:spLocks noGrp="1"/>
          </p:cNvSpPr>
          <p:nvPr>
            <p:ph type="sldNum" sz="quarter" idx="4"/>
          </p:nvPr>
        </p:nvSpPr>
        <p:spPr/>
        <p:txBody>
          <a:bodyPr/>
          <a:lstStyle/>
          <a:p>
            <a:fld id="{5606B6BE-CAE4-49DE-9FA9-57279F23E9C3}" type="slidenum">
              <a:rPr lang="ja-JP" altLang="en-US" smtClean="0"/>
              <a:pPr/>
              <a:t>8</a:t>
            </a:fld>
            <a:endParaRPr lang="ja-JP" altLang="en-US" dirty="0"/>
          </a:p>
        </p:txBody>
      </p:sp>
      <p:sp>
        <p:nvSpPr>
          <p:cNvPr id="35" name="タイトル 2"/>
          <p:cNvSpPr txBox="1">
            <a:spLocks noGrp="1"/>
          </p:cNvSpPr>
          <p:nvPr>
            <p:ph type="title"/>
          </p:nvPr>
        </p:nvSpPr>
        <p:spPr>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r>
              <a:rPr lang="ja-JP" altLang="en-US" sz="2400" dirty="0">
                <a:solidFill>
                  <a:srgbClr val="404040"/>
                </a:solidFill>
              </a:rPr>
              <a:t>放送型</a:t>
            </a:r>
            <a:r>
              <a:rPr lang="en-US" altLang="ja-JP" sz="2400" dirty="0">
                <a:solidFill>
                  <a:srgbClr val="404040"/>
                </a:solidFill>
              </a:rPr>
              <a:t>G</a:t>
            </a:r>
            <a:r>
              <a:rPr lang="ja-JP" altLang="en-US" sz="2400" dirty="0">
                <a:solidFill>
                  <a:srgbClr val="404040"/>
                </a:solidFill>
              </a:rPr>
              <a:t>ガイド 関西圏エリアセグメントプラン</a:t>
            </a:r>
            <a:endParaRPr lang="ja-JP" altLang="en-US" sz="2400" dirty="0"/>
          </a:p>
        </p:txBody>
      </p:sp>
      <p:sp>
        <p:nvSpPr>
          <p:cNvPr id="23" name="正方形/長方形 96"/>
          <p:cNvSpPr>
            <a:spLocks noChangeArrowheads="1"/>
          </p:cNvSpPr>
          <p:nvPr/>
        </p:nvSpPr>
        <p:spPr bwMode="auto">
          <a:xfrm>
            <a:off x="899784" y="5849842"/>
            <a:ext cx="8717733"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2">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30000"/>
              </a:spcBef>
              <a:defRPr/>
            </a:pPr>
            <a:r>
              <a:rPr kumimoji="0" lang="en-US" altLang="ja-JP" sz="600" dirty="0">
                <a:solidFill>
                  <a:srgbClr val="404040"/>
                </a:solidFill>
                <a:latin typeface="游ゴシック" panose="020B0400000000000000" pitchFamily="50" charset="-128"/>
                <a:ea typeface="游ゴシック" panose="020B0400000000000000" pitchFamily="50" charset="-128"/>
                <a:cs typeface="メイリオ"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cs typeface="メイリオ" pitchFamily="50" charset="-128"/>
              </a:rPr>
              <a:t>競合排除はしておりません。</a:t>
            </a:r>
            <a:r>
              <a:rPr kumimoji="0" lang="en-US" altLang="ja-JP" sz="600" dirty="0">
                <a:solidFill>
                  <a:srgbClr val="404040"/>
                </a:solidFill>
                <a:latin typeface="游ゴシック" panose="020B0400000000000000" pitchFamily="50" charset="-128"/>
                <a:ea typeface="游ゴシック" panose="020B0400000000000000" pitchFamily="50" charset="-128"/>
                <a:cs typeface="メイリオ" pitchFamily="50" charset="-128"/>
              </a:rPr>
              <a:t>10</a:t>
            </a:r>
            <a:r>
              <a:rPr kumimoji="0" lang="ja-JP" altLang="en-US" sz="600" dirty="0">
                <a:solidFill>
                  <a:srgbClr val="404040"/>
                </a:solidFill>
                <a:latin typeface="游ゴシック" panose="020B0400000000000000" pitchFamily="50" charset="-128"/>
                <a:ea typeface="游ゴシック" panose="020B0400000000000000" pitchFamily="50" charset="-128"/>
                <a:cs typeface="メイリオ" pitchFamily="50" charset="-128"/>
              </a:rPr>
              <a:t>秒後に競合社の広告が掲載される場合がございます。</a:t>
            </a:r>
            <a:endParaRPr kumimoji="0" lang="en-US" altLang="ja-JP" sz="600" dirty="0">
              <a:solidFill>
                <a:srgbClr val="404040"/>
              </a:solidFill>
              <a:latin typeface="游ゴシック" panose="020B0400000000000000" pitchFamily="50" charset="-128"/>
              <a:ea typeface="游ゴシック" panose="020B0400000000000000" pitchFamily="50" charset="-128"/>
              <a:cs typeface="メイリオ" pitchFamily="50" charset="-128"/>
            </a:endParaRPr>
          </a:p>
          <a:p>
            <a:pPr eaLnBrk="1" hangingPunct="1">
              <a:spcBef>
                <a:spcPct val="30000"/>
              </a:spcBef>
              <a:defRPr/>
            </a:pPr>
            <a:r>
              <a:rPr kumimoji="0" lang="en-US" altLang="ja-JP" sz="600" dirty="0">
                <a:solidFill>
                  <a:srgbClr val="404040"/>
                </a:solidFill>
                <a:latin typeface="游ゴシック" panose="020B0400000000000000" pitchFamily="50" charset="-128"/>
                <a:ea typeface="游ゴシック" panose="020B0400000000000000" pitchFamily="50" charset="-128"/>
                <a:cs typeface="メイリオ"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cs typeface="メイリオ" pitchFamily="50" charset="-128"/>
              </a:rPr>
              <a:t>掲載報告書（実際の掲載画面のキャプチャー）がお出しできません。予めご了承ください。</a:t>
            </a:r>
            <a:endParaRPr kumimoji="0" lang="en-US" altLang="ja-JP" sz="600" dirty="0">
              <a:solidFill>
                <a:srgbClr val="404040"/>
              </a:solidFill>
              <a:latin typeface="游ゴシック" panose="020B0400000000000000" pitchFamily="50" charset="-128"/>
              <a:ea typeface="游ゴシック" panose="020B0400000000000000" pitchFamily="50" charset="-128"/>
              <a:cs typeface="メイリオ" pitchFamily="50" charset="-128"/>
            </a:endParaRPr>
          </a:p>
          <a:p>
            <a:pPr eaLnBrk="1" hangingPunct="1">
              <a:spcBef>
                <a:spcPct val="30000"/>
              </a:spcBef>
              <a:defRPr/>
            </a:pPr>
            <a:r>
              <a:rPr kumimoji="0" lang="en-US" altLang="ja-JP" sz="600" dirty="0">
                <a:solidFill>
                  <a:srgbClr val="404040"/>
                </a:solidFill>
                <a:latin typeface="游ゴシック" panose="020B0400000000000000" pitchFamily="50" charset="-128"/>
                <a:ea typeface="游ゴシック" panose="020B0400000000000000" pitchFamily="50" charset="-128"/>
                <a:cs typeface="メイリオ"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cs typeface="メイリオ" pitchFamily="50" charset="-128"/>
              </a:rPr>
              <a:t>広告掲載日より中</a:t>
            </a:r>
            <a:r>
              <a:rPr kumimoji="0" lang="en-US" altLang="ja-JP" sz="600" dirty="0">
                <a:solidFill>
                  <a:srgbClr val="404040"/>
                </a:solidFill>
                <a:latin typeface="游ゴシック" panose="020B0400000000000000" pitchFamily="50" charset="-128"/>
                <a:ea typeface="游ゴシック" panose="020B0400000000000000" pitchFamily="50" charset="-128"/>
                <a:cs typeface="メイリオ" pitchFamily="50" charset="-128"/>
              </a:rPr>
              <a:t>7</a:t>
            </a:r>
            <a:r>
              <a:rPr kumimoji="0" lang="ja-JP" altLang="en-US" sz="600" dirty="0">
                <a:solidFill>
                  <a:srgbClr val="404040"/>
                </a:solidFill>
                <a:latin typeface="游ゴシック" panose="020B0400000000000000" pitchFamily="50" charset="-128"/>
                <a:ea typeface="游ゴシック" panose="020B0400000000000000" pitchFamily="50" charset="-128"/>
                <a:cs typeface="メイリオ" pitchFamily="50" charset="-128"/>
              </a:rPr>
              <a:t>営業日前での素材納品が原則となります。</a:t>
            </a:r>
          </a:p>
          <a:p>
            <a:pPr eaLnBrk="1" hangingPunct="1">
              <a:spcBef>
                <a:spcPct val="30000"/>
              </a:spcBef>
              <a:defRPr/>
            </a:pPr>
            <a:r>
              <a:rPr kumimoji="0" lang="en-US" altLang="ja-JP" sz="600" dirty="0">
                <a:solidFill>
                  <a:srgbClr val="404040"/>
                </a:solidFill>
                <a:latin typeface="游ゴシック" panose="020B0400000000000000" pitchFamily="50" charset="-128"/>
                <a:ea typeface="游ゴシック" panose="020B0400000000000000" pitchFamily="50" charset="-128"/>
                <a:cs typeface="メイリオ" pitchFamily="50" charset="-128"/>
              </a:rPr>
              <a:t>※IPG</a:t>
            </a:r>
            <a:r>
              <a:rPr kumimoji="0" lang="ja-JP" altLang="en-US" sz="600" dirty="0">
                <a:solidFill>
                  <a:srgbClr val="404040"/>
                </a:solidFill>
                <a:latin typeface="游ゴシック" panose="020B0400000000000000" pitchFamily="50" charset="-128"/>
                <a:ea typeface="游ゴシック" panose="020B0400000000000000" pitchFamily="50" charset="-128"/>
                <a:cs typeface="メイリオ" pitchFamily="50" charset="-128"/>
              </a:rPr>
              <a:t>社にて表現考査がございます。広告表現内容によっては、掲載をお断りする場合もございます。</a:t>
            </a:r>
            <a:endParaRPr kumimoji="0" lang="en-US" altLang="ja-JP" sz="600" dirty="0">
              <a:solidFill>
                <a:srgbClr val="404040"/>
              </a:solidFill>
              <a:latin typeface="游ゴシック" panose="020B0400000000000000" pitchFamily="50" charset="-128"/>
              <a:ea typeface="游ゴシック" panose="020B0400000000000000" pitchFamily="50" charset="-128"/>
              <a:cs typeface="メイリオ" pitchFamily="50" charset="-128"/>
            </a:endParaRPr>
          </a:p>
          <a:p>
            <a:pPr eaLnBrk="1" hangingPunct="1">
              <a:spcBef>
                <a:spcPct val="30000"/>
              </a:spcBef>
              <a:defRPr/>
            </a:pPr>
            <a:r>
              <a:rPr kumimoji="0" lang="en-US" altLang="ja-JP" sz="600" dirty="0">
                <a:solidFill>
                  <a:srgbClr val="404040"/>
                </a:solidFill>
                <a:latin typeface="游ゴシック" panose="020B0400000000000000" pitchFamily="50" charset="-128"/>
                <a:ea typeface="游ゴシック" panose="020B0400000000000000" pitchFamily="50" charset="-128"/>
                <a:cs typeface="メイリオ"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cs typeface="メイリオ" pitchFamily="50" charset="-128"/>
              </a:rPr>
              <a:t>別紙記載の免責事項を必ずご確認下さい。</a:t>
            </a:r>
            <a:endParaRPr kumimoji="0" lang="en-US" altLang="ja-JP" sz="600" dirty="0">
              <a:solidFill>
                <a:srgbClr val="404040"/>
              </a:solidFill>
              <a:latin typeface="游ゴシック" panose="020B0400000000000000" pitchFamily="50" charset="-128"/>
              <a:ea typeface="游ゴシック" panose="020B0400000000000000" pitchFamily="50" charset="-128"/>
              <a:cs typeface="メイリオ" pitchFamily="50" charset="-128"/>
            </a:endParaRPr>
          </a:p>
        </p:txBody>
      </p:sp>
      <p:sp>
        <p:nvSpPr>
          <p:cNvPr id="27" name="正方形/長方形 1"/>
          <p:cNvSpPr>
            <a:spLocks noChangeArrowheads="1"/>
          </p:cNvSpPr>
          <p:nvPr/>
        </p:nvSpPr>
        <p:spPr bwMode="auto">
          <a:xfrm>
            <a:off x="4960620" y="2071790"/>
            <a:ext cx="3214688" cy="1169987"/>
          </a:xfrm>
          <a:prstGeom prst="rect">
            <a:avLst/>
          </a:prstGeom>
          <a:solidFill>
            <a:srgbClr val="FFFFFF">
              <a:alpha val="5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kumimoji="0" lang="ja-JP" altLang="en-US" sz="1400" dirty="0">
                <a:solidFill>
                  <a:srgbClr val="404040"/>
                </a:solidFill>
                <a:latin typeface="游ゴシック" panose="020B0400000000000000" pitchFamily="50" charset="-128"/>
                <a:ea typeface="游ゴシック" panose="020B0400000000000000" pitchFamily="50" charset="-128"/>
              </a:rPr>
              <a:t>本プランに限り、</a:t>
            </a:r>
            <a:r>
              <a:rPr kumimoji="0" lang="en-US" altLang="ja-JP" sz="1400" dirty="0">
                <a:solidFill>
                  <a:srgbClr val="404040"/>
                </a:solidFill>
                <a:latin typeface="游ゴシック" panose="020B0400000000000000" pitchFamily="50" charset="-128"/>
                <a:ea typeface="游ゴシック" panose="020B0400000000000000" pitchFamily="50" charset="-128"/>
              </a:rPr>
              <a:t>1</a:t>
            </a:r>
            <a:r>
              <a:rPr kumimoji="0" lang="ja-JP" altLang="en-US" sz="1400" dirty="0">
                <a:solidFill>
                  <a:srgbClr val="404040"/>
                </a:solidFill>
                <a:latin typeface="游ゴシック" panose="020B0400000000000000" pitchFamily="50" charset="-128"/>
                <a:ea typeface="游ゴシック" panose="020B0400000000000000" pitchFamily="50" charset="-128"/>
              </a:rPr>
              <a:t>エリア</a:t>
            </a:r>
            <a:r>
              <a:rPr kumimoji="0" lang="en-US" altLang="ja-JP" sz="1400" dirty="0">
                <a:solidFill>
                  <a:srgbClr val="404040"/>
                </a:solidFill>
                <a:latin typeface="游ゴシック" panose="020B0400000000000000" pitchFamily="50" charset="-128"/>
                <a:ea typeface="游ゴシック" panose="020B0400000000000000" pitchFamily="50" charset="-128"/>
              </a:rPr>
              <a:t>1</a:t>
            </a:r>
            <a:r>
              <a:rPr kumimoji="0" lang="ja-JP" altLang="en-US" sz="1400" dirty="0">
                <a:solidFill>
                  <a:srgbClr val="404040"/>
                </a:solidFill>
                <a:latin typeface="游ゴシック" panose="020B0400000000000000" pitchFamily="50" charset="-128"/>
                <a:ea typeface="游ゴシック" panose="020B0400000000000000" pitchFamily="50" charset="-128"/>
              </a:rPr>
              <a:t>日</a:t>
            </a:r>
            <a:r>
              <a:rPr kumimoji="0" lang="en-US" altLang="ja-JP" sz="1400" dirty="0">
                <a:solidFill>
                  <a:srgbClr val="404040"/>
                </a:solidFill>
                <a:latin typeface="游ゴシック" panose="020B0400000000000000" pitchFamily="50" charset="-128"/>
                <a:ea typeface="游ゴシック" panose="020B0400000000000000" pitchFamily="50" charset="-128"/>
              </a:rPr>
              <a:t>1</a:t>
            </a:r>
            <a:r>
              <a:rPr kumimoji="0" lang="ja-JP" altLang="en-US" sz="1400" dirty="0">
                <a:solidFill>
                  <a:srgbClr val="404040"/>
                </a:solidFill>
                <a:latin typeface="游ゴシック" panose="020B0400000000000000" pitchFamily="50" charset="-128"/>
                <a:ea typeface="游ゴシック" panose="020B0400000000000000" pitchFamily="50" charset="-128"/>
              </a:rPr>
              <a:t>社限定</a:t>
            </a:r>
            <a:endParaRPr kumimoji="0" lang="en-US" altLang="ja-JP" sz="1400" dirty="0">
              <a:solidFill>
                <a:srgbClr val="404040"/>
              </a:solidFill>
              <a:latin typeface="游ゴシック" panose="020B0400000000000000" pitchFamily="50" charset="-128"/>
              <a:ea typeface="游ゴシック" panose="020B0400000000000000" pitchFamily="50" charset="-128"/>
            </a:endParaRPr>
          </a:p>
          <a:p>
            <a:pPr eaLnBrk="1" hangingPunct="1"/>
            <a:endParaRPr kumimoji="0" lang="en-US" altLang="ja-JP" sz="1400" dirty="0">
              <a:solidFill>
                <a:srgbClr val="404040"/>
              </a:solidFill>
              <a:latin typeface="游ゴシック" panose="020B0400000000000000" pitchFamily="50" charset="-128"/>
              <a:ea typeface="游ゴシック" panose="020B0400000000000000" pitchFamily="50" charset="-128"/>
            </a:endParaRPr>
          </a:p>
          <a:p>
            <a:pPr eaLnBrk="1" hangingPunct="1"/>
            <a:r>
              <a:rPr kumimoji="0" lang="en-US" altLang="ja-JP" sz="1400" dirty="0">
                <a:solidFill>
                  <a:srgbClr val="404040"/>
                </a:solidFill>
                <a:latin typeface="游ゴシック" panose="020B0400000000000000" pitchFamily="50" charset="-128"/>
                <a:ea typeface="游ゴシック" panose="020B0400000000000000" pitchFamily="50" charset="-128"/>
              </a:rPr>
              <a:t>1</a:t>
            </a:r>
            <a:r>
              <a:rPr kumimoji="0" lang="ja-JP" altLang="en-US" sz="1400" dirty="0">
                <a:solidFill>
                  <a:srgbClr val="404040"/>
                </a:solidFill>
                <a:latin typeface="游ゴシック" panose="020B0400000000000000" pitchFamily="50" charset="-128"/>
                <a:ea typeface="游ゴシック" panose="020B0400000000000000" pitchFamily="50" charset="-128"/>
              </a:rPr>
              <a:t>日単位で素材差替可能</a:t>
            </a:r>
            <a:endParaRPr kumimoji="0" lang="en-US" altLang="ja-JP" sz="1400" dirty="0">
              <a:solidFill>
                <a:srgbClr val="404040"/>
              </a:solidFill>
              <a:latin typeface="游ゴシック" panose="020B0400000000000000" pitchFamily="50" charset="-128"/>
              <a:ea typeface="游ゴシック" panose="020B0400000000000000" pitchFamily="50" charset="-128"/>
            </a:endParaRPr>
          </a:p>
          <a:p>
            <a:pPr eaLnBrk="1" hangingPunct="1"/>
            <a:endParaRPr kumimoji="0" lang="en-US" altLang="ja-JP" sz="1400" dirty="0">
              <a:solidFill>
                <a:srgbClr val="404040"/>
              </a:solidFill>
              <a:latin typeface="游ゴシック" panose="020B0400000000000000" pitchFamily="50" charset="-128"/>
              <a:ea typeface="游ゴシック" panose="020B0400000000000000" pitchFamily="50" charset="-128"/>
            </a:endParaRPr>
          </a:p>
          <a:p>
            <a:pPr eaLnBrk="1" hangingPunct="1"/>
            <a:r>
              <a:rPr kumimoji="0" lang="ja-JP" altLang="en-US" sz="1400" dirty="0">
                <a:solidFill>
                  <a:srgbClr val="404040"/>
                </a:solidFill>
                <a:latin typeface="游ゴシック" panose="020B0400000000000000" pitchFamily="50" charset="-128"/>
                <a:ea typeface="游ゴシック" panose="020B0400000000000000" pitchFamily="50" charset="-128"/>
              </a:rPr>
              <a:t>売り切れ次第販売終了</a:t>
            </a:r>
          </a:p>
        </p:txBody>
      </p:sp>
      <p:grpSp>
        <p:nvGrpSpPr>
          <p:cNvPr id="34" name="グループ化 3"/>
          <p:cNvGrpSpPr>
            <a:grpSpLocks/>
          </p:cNvGrpSpPr>
          <p:nvPr/>
        </p:nvGrpSpPr>
        <p:grpSpPr bwMode="auto">
          <a:xfrm>
            <a:off x="4535169" y="1860652"/>
            <a:ext cx="354013" cy="350838"/>
            <a:chOff x="4144611" y="1889963"/>
            <a:chExt cx="389745" cy="385396"/>
          </a:xfrm>
        </p:grpSpPr>
        <p:sp>
          <p:nvSpPr>
            <p:cNvPr id="38" name="円形吹き出し 37"/>
            <p:cNvSpPr/>
            <p:nvPr/>
          </p:nvSpPr>
          <p:spPr>
            <a:xfrm rot="16964267">
              <a:off x="4146786" y="1887788"/>
              <a:ext cx="385396" cy="389745"/>
            </a:xfrm>
            <a:prstGeom prst="wedgeEllipseCallout">
              <a:avLst/>
            </a:prstGeom>
            <a:solidFill>
              <a:srgbClr val="26A69A"/>
            </a:solidFill>
            <a:ln w="25400" cap="flat" cmpd="sng" algn="ctr">
              <a:noFill/>
              <a:prstDash val="solid"/>
            </a:ln>
            <a:effectLst/>
          </p:spPr>
          <p:txBody>
            <a:bodyPr anchor="ctr"/>
            <a:lstStyle/>
            <a:p>
              <a:pPr algn="ctr" fontAlgn="auto">
                <a:spcBef>
                  <a:spcPts val="0"/>
                </a:spcBef>
                <a:spcAft>
                  <a:spcPts val="0"/>
                </a:spcAft>
                <a:defRPr/>
              </a:pPr>
              <a:endParaRPr kumimoji="0" lang="ja-JP" altLang="en-US" sz="600" kern="0" dirty="0">
                <a:solidFill>
                  <a:srgbClr val="FFFFFF"/>
                </a:solidFill>
                <a:latin typeface="游ゴシック" panose="020B0400000000000000" pitchFamily="50" charset="-128"/>
                <a:ea typeface="游ゴシック" panose="020B0400000000000000" pitchFamily="50" charset="-128"/>
                <a:cs typeface="メイリオ" pitchFamily="50" charset="-128"/>
              </a:endParaRPr>
            </a:p>
          </p:txBody>
        </p:sp>
        <p:sp>
          <p:nvSpPr>
            <p:cNvPr id="40" name="テキスト ボックス 2"/>
            <p:cNvSpPr txBox="1">
              <a:spLocks noChangeArrowheads="1"/>
            </p:cNvSpPr>
            <p:nvPr/>
          </p:nvSpPr>
          <p:spPr bwMode="auto">
            <a:xfrm>
              <a:off x="4145660" y="1935304"/>
              <a:ext cx="386248" cy="338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rgbClr val="7F7F7F"/>
                  </a:solidFill>
                  <a:latin typeface="Verdana" pitchFamily="34" charset="0"/>
                  <a:ea typeface="HGP創英角ｺﾞｼｯｸUB" pitchFamily="50" charset="-128"/>
                </a:defRPr>
              </a:lvl1pPr>
              <a:lvl2pPr marL="742950" indent="-285750" eaLnBrk="0" hangingPunct="0">
                <a:defRPr kumimoji="1" sz="1000">
                  <a:solidFill>
                    <a:srgbClr val="7F7F7F"/>
                  </a:solidFill>
                  <a:latin typeface="Verdana" pitchFamily="34" charset="0"/>
                  <a:ea typeface="HGP創英角ｺﾞｼｯｸUB" pitchFamily="50" charset="-128"/>
                </a:defRPr>
              </a:lvl2pPr>
              <a:lvl3pPr marL="1143000" indent="-228600" eaLnBrk="0" hangingPunct="0">
                <a:defRPr kumimoji="1" sz="1000">
                  <a:solidFill>
                    <a:srgbClr val="7F7F7F"/>
                  </a:solidFill>
                  <a:latin typeface="Verdana" pitchFamily="34" charset="0"/>
                  <a:ea typeface="HGP創英角ｺﾞｼｯｸUB" pitchFamily="50" charset="-128"/>
                </a:defRPr>
              </a:lvl3pPr>
              <a:lvl4pPr marL="1600200" indent="-228600" eaLnBrk="0" hangingPunct="0">
                <a:defRPr kumimoji="1" sz="1000">
                  <a:solidFill>
                    <a:srgbClr val="7F7F7F"/>
                  </a:solidFill>
                  <a:latin typeface="Verdana" pitchFamily="34" charset="0"/>
                  <a:ea typeface="HGP創英角ｺﾞｼｯｸUB" pitchFamily="50" charset="-128"/>
                </a:defRPr>
              </a:lvl4pPr>
              <a:lvl5pPr marL="2057400" indent="-228600" eaLnBrk="0" hangingPunct="0">
                <a:defRPr kumimoji="1" sz="1000">
                  <a:solidFill>
                    <a:srgbClr val="7F7F7F"/>
                  </a:solidFill>
                  <a:latin typeface="Verdana" pitchFamily="34" charset="0"/>
                  <a:ea typeface="HGP創英角ｺﾞｼｯｸUB" pitchFamily="50" charset="-128"/>
                </a:defRPr>
              </a:lvl5pPr>
              <a:lvl6pPr marL="2514600" indent="-228600" algn="ctr" eaLnBrk="0" fontAlgn="base" hangingPunct="0">
                <a:spcBef>
                  <a:spcPct val="0"/>
                </a:spcBef>
                <a:spcAft>
                  <a:spcPct val="0"/>
                </a:spcAft>
                <a:defRPr kumimoji="1" sz="1000">
                  <a:solidFill>
                    <a:srgbClr val="7F7F7F"/>
                  </a:solidFill>
                  <a:latin typeface="Verdana" pitchFamily="34" charset="0"/>
                  <a:ea typeface="HGP創英角ｺﾞｼｯｸUB" pitchFamily="50" charset="-128"/>
                </a:defRPr>
              </a:lvl6pPr>
              <a:lvl7pPr marL="2971800" indent="-228600" algn="ctr" eaLnBrk="0" fontAlgn="base" hangingPunct="0">
                <a:spcBef>
                  <a:spcPct val="0"/>
                </a:spcBef>
                <a:spcAft>
                  <a:spcPct val="0"/>
                </a:spcAft>
                <a:defRPr kumimoji="1" sz="1000">
                  <a:solidFill>
                    <a:srgbClr val="7F7F7F"/>
                  </a:solidFill>
                  <a:latin typeface="Verdana" pitchFamily="34" charset="0"/>
                  <a:ea typeface="HGP創英角ｺﾞｼｯｸUB" pitchFamily="50" charset="-128"/>
                </a:defRPr>
              </a:lvl7pPr>
              <a:lvl8pPr marL="3429000" indent="-228600" algn="ctr" eaLnBrk="0" fontAlgn="base" hangingPunct="0">
                <a:spcBef>
                  <a:spcPct val="0"/>
                </a:spcBef>
                <a:spcAft>
                  <a:spcPct val="0"/>
                </a:spcAft>
                <a:defRPr kumimoji="1" sz="1000">
                  <a:solidFill>
                    <a:srgbClr val="7F7F7F"/>
                  </a:solidFill>
                  <a:latin typeface="Verdana" pitchFamily="34" charset="0"/>
                  <a:ea typeface="HGP創英角ｺﾞｼｯｸUB" pitchFamily="50" charset="-128"/>
                </a:defRPr>
              </a:lvl8pPr>
              <a:lvl9pPr marL="3886200" indent="-228600" algn="ctr" eaLnBrk="0" fontAlgn="base" hangingPunct="0">
                <a:spcBef>
                  <a:spcPct val="0"/>
                </a:spcBef>
                <a:spcAft>
                  <a:spcPct val="0"/>
                </a:spcAft>
                <a:defRPr kumimoji="1" sz="1000">
                  <a:solidFill>
                    <a:srgbClr val="7F7F7F"/>
                  </a:solidFill>
                  <a:latin typeface="Verdana" pitchFamily="34" charset="0"/>
                  <a:ea typeface="HGP創英角ｺﾞｼｯｸUB" pitchFamily="50" charset="-128"/>
                </a:defRPr>
              </a:lvl9pPr>
            </a:lstStyle>
            <a:p>
              <a:pPr algn="ctr" eaLnBrk="1" fontAlgn="auto" hangingPunct="1">
                <a:spcBef>
                  <a:spcPts val="0"/>
                </a:spcBef>
                <a:spcAft>
                  <a:spcPts val="0"/>
                </a:spcAft>
                <a:defRPr/>
              </a:pPr>
              <a:r>
                <a:rPr lang="ja-JP" altLang="en-US" sz="1400" kern="0" dirty="0">
                  <a:solidFill>
                    <a:srgbClr val="FFFFFF"/>
                  </a:solidFill>
                  <a:latin typeface="游ゴシック" panose="020B0400000000000000" pitchFamily="50" charset="-128"/>
                  <a:ea typeface="游ゴシック" panose="020B0400000000000000" pitchFamily="50" charset="-128"/>
                  <a:cs typeface="メイリオ" pitchFamily="50" charset="-128"/>
                </a:rPr>
                <a:t>１</a:t>
              </a:r>
            </a:p>
          </p:txBody>
        </p:sp>
      </p:grpSp>
      <p:grpSp>
        <p:nvGrpSpPr>
          <p:cNvPr id="41" name="グループ化 3"/>
          <p:cNvGrpSpPr>
            <a:grpSpLocks/>
          </p:cNvGrpSpPr>
          <p:nvPr/>
        </p:nvGrpSpPr>
        <p:grpSpPr bwMode="auto">
          <a:xfrm>
            <a:off x="4533583" y="2278165"/>
            <a:ext cx="354012" cy="354011"/>
            <a:chOff x="4144611" y="1889963"/>
            <a:chExt cx="389238" cy="388999"/>
          </a:xfrm>
        </p:grpSpPr>
        <p:sp>
          <p:nvSpPr>
            <p:cNvPr id="45" name="円形吹き出し 44"/>
            <p:cNvSpPr/>
            <p:nvPr/>
          </p:nvSpPr>
          <p:spPr>
            <a:xfrm rot="16964267">
              <a:off x="4146474" y="1888100"/>
              <a:ext cx="385511" cy="389238"/>
            </a:xfrm>
            <a:prstGeom prst="wedgeEllipseCallout">
              <a:avLst/>
            </a:prstGeom>
            <a:solidFill>
              <a:srgbClr val="26A69A"/>
            </a:solidFill>
            <a:ln w="25400" cap="flat" cmpd="sng" algn="ctr">
              <a:noFill/>
              <a:prstDash val="solid"/>
            </a:ln>
            <a:effectLst/>
          </p:spPr>
          <p:txBody>
            <a:bodyPr anchor="ctr"/>
            <a:lstStyle/>
            <a:p>
              <a:pPr algn="ctr" fontAlgn="auto">
                <a:spcBef>
                  <a:spcPts val="0"/>
                </a:spcBef>
                <a:spcAft>
                  <a:spcPts val="0"/>
                </a:spcAft>
                <a:defRPr/>
              </a:pPr>
              <a:endParaRPr kumimoji="0" lang="ja-JP" altLang="en-US" sz="600" kern="0" dirty="0">
                <a:solidFill>
                  <a:srgbClr val="FFFFFF"/>
                </a:solidFill>
                <a:latin typeface="游ゴシック" panose="020B0400000000000000" pitchFamily="50" charset="-128"/>
                <a:ea typeface="游ゴシック" panose="020B0400000000000000" pitchFamily="50" charset="-128"/>
                <a:cs typeface="メイリオ" pitchFamily="50" charset="-128"/>
              </a:endParaRPr>
            </a:p>
          </p:txBody>
        </p:sp>
        <p:sp>
          <p:nvSpPr>
            <p:cNvPr id="46" name="テキスト ボックス 2"/>
            <p:cNvSpPr txBox="1">
              <a:spLocks noChangeArrowheads="1"/>
            </p:cNvSpPr>
            <p:nvPr/>
          </p:nvSpPr>
          <p:spPr bwMode="auto">
            <a:xfrm>
              <a:off x="4144611" y="1940550"/>
              <a:ext cx="387493" cy="3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rgbClr val="7F7F7F"/>
                  </a:solidFill>
                  <a:latin typeface="Verdana" pitchFamily="34" charset="0"/>
                  <a:ea typeface="HGP創英角ｺﾞｼｯｸUB" pitchFamily="50" charset="-128"/>
                </a:defRPr>
              </a:lvl1pPr>
              <a:lvl2pPr marL="742950" indent="-285750" eaLnBrk="0" hangingPunct="0">
                <a:defRPr kumimoji="1" sz="1000">
                  <a:solidFill>
                    <a:srgbClr val="7F7F7F"/>
                  </a:solidFill>
                  <a:latin typeface="Verdana" pitchFamily="34" charset="0"/>
                  <a:ea typeface="HGP創英角ｺﾞｼｯｸUB" pitchFamily="50" charset="-128"/>
                </a:defRPr>
              </a:lvl2pPr>
              <a:lvl3pPr marL="1143000" indent="-228600" eaLnBrk="0" hangingPunct="0">
                <a:defRPr kumimoji="1" sz="1000">
                  <a:solidFill>
                    <a:srgbClr val="7F7F7F"/>
                  </a:solidFill>
                  <a:latin typeface="Verdana" pitchFamily="34" charset="0"/>
                  <a:ea typeface="HGP創英角ｺﾞｼｯｸUB" pitchFamily="50" charset="-128"/>
                </a:defRPr>
              </a:lvl3pPr>
              <a:lvl4pPr marL="1600200" indent="-228600" eaLnBrk="0" hangingPunct="0">
                <a:defRPr kumimoji="1" sz="1000">
                  <a:solidFill>
                    <a:srgbClr val="7F7F7F"/>
                  </a:solidFill>
                  <a:latin typeface="Verdana" pitchFamily="34" charset="0"/>
                  <a:ea typeface="HGP創英角ｺﾞｼｯｸUB" pitchFamily="50" charset="-128"/>
                </a:defRPr>
              </a:lvl4pPr>
              <a:lvl5pPr marL="2057400" indent="-228600" eaLnBrk="0" hangingPunct="0">
                <a:defRPr kumimoji="1" sz="1000">
                  <a:solidFill>
                    <a:srgbClr val="7F7F7F"/>
                  </a:solidFill>
                  <a:latin typeface="Verdana" pitchFamily="34" charset="0"/>
                  <a:ea typeface="HGP創英角ｺﾞｼｯｸUB" pitchFamily="50" charset="-128"/>
                </a:defRPr>
              </a:lvl5pPr>
              <a:lvl6pPr marL="2514600" indent="-228600" algn="ctr" eaLnBrk="0" fontAlgn="base" hangingPunct="0">
                <a:spcBef>
                  <a:spcPct val="0"/>
                </a:spcBef>
                <a:spcAft>
                  <a:spcPct val="0"/>
                </a:spcAft>
                <a:defRPr kumimoji="1" sz="1000">
                  <a:solidFill>
                    <a:srgbClr val="7F7F7F"/>
                  </a:solidFill>
                  <a:latin typeface="Verdana" pitchFamily="34" charset="0"/>
                  <a:ea typeface="HGP創英角ｺﾞｼｯｸUB" pitchFamily="50" charset="-128"/>
                </a:defRPr>
              </a:lvl6pPr>
              <a:lvl7pPr marL="2971800" indent="-228600" algn="ctr" eaLnBrk="0" fontAlgn="base" hangingPunct="0">
                <a:spcBef>
                  <a:spcPct val="0"/>
                </a:spcBef>
                <a:spcAft>
                  <a:spcPct val="0"/>
                </a:spcAft>
                <a:defRPr kumimoji="1" sz="1000">
                  <a:solidFill>
                    <a:srgbClr val="7F7F7F"/>
                  </a:solidFill>
                  <a:latin typeface="Verdana" pitchFamily="34" charset="0"/>
                  <a:ea typeface="HGP創英角ｺﾞｼｯｸUB" pitchFamily="50" charset="-128"/>
                </a:defRPr>
              </a:lvl7pPr>
              <a:lvl8pPr marL="3429000" indent="-228600" algn="ctr" eaLnBrk="0" fontAlgn="base" hangingPunct="0">
                <a:spcBef>
                  <a:spcPct val="0"/>
                </a:spcBef>
                <a:spcAft>
                  <a:spcPct val="0"/>
                </a:spcAft>
                <a:defRPr kumimoji="1" sz="1000">
                  <a:solidFill>
                    <a:srgbClr val="7F7F7F"/>
                  </a:solidFill>
                  <a:latin typeface="Verdana" pitchFamily="34" charset="0"/>
                  <a:ea typeface="HGP創英角ｺﾞｼｯｸUB" pitchFamily="50" charset="-128"/>
                </a:defRPr>
              </a:lvl8pPr>
              <a:lvl9pPr marL="3886200" indent="-228600" algn="ctr" eaLnBrk="0" fontAlgn="base" hangingPunct="0">
                <a:spcBef>
                  <a:spcPct val="0"/>
                </a:spcBef>
                <a:spcAft>
                  <a:spcPct val="0"/>
                </a:spcAft>
                <a:defRPr kumimoji="1" sz="1000">
                  <a:solidFill>
                    <a:srgbClr val="7F7F7F"/>
                  </a:solidFill>
                  <a:latin typeface="Verdana" pitchFamily="34" charset="0"/>
                  <a:ea typeface="HGP創英角ｺﾞｼｯｸUB" pitchFamily="50" charset="-128"/>
                </a:defRPr>
              </a:lvl9pPr>
            </a:lstStyle>
            <a:p>
              <a:pPr algn="ctr" eaLnBrk="1" fontAlgn="auto" hangingPunct="1">
                <a:spcBef>
                  <a:spcPts val="0"/>
                </a:spcBef>
                <a:spcAft>
                  <a:spcPts val="0"/>
                </a:spcAft>
                <a:defRPr/>
              </a:pPr>
              <a:r>
                <a:rPr lang="en-US" altLang="ja-JP" sz="1400" kern="0" dirty="0">
                  <a:solidFill>
                    <a:srgbClr val="FFFFFF"/>
                  </a:solidFill>
                  <a:latin typeface="游ゴシック" panose="020B0400000000000000" pitchFamily="50" charset="-128"/>
                  <a:ea typeface="游ゴシック" panose="020B0400000000000000" pitchFamily="50" charset="-128"/>
                  <a:cs typeface="メイリオ" pitchFamily="50" charset="-128"/>
                </a:rPr>
                <a:t>2</a:t>
              </a:r>
              <a:endParaRPr lang="ja-JP" altLang="en-US" sz="1400" kern="0" dirty="0">
                <a:solidFill>
                  <a:srgbClr val="FFFFFF"/>
                </a:solidFill>
                <a:latin typeface="游ゴシック" panose="020B0400000000000000" pitchFamily="50" charset="-128"/>
                <a:ea typeface="游ゴシック" panose="020B0400000000000000" pitchFamily="50" charset="-128"/>
                <a:cs typeface="メイリオ" pitchFamily="50" charset="-128"/>
              </a:endParaRPr>
            </a:p>
          </p:txBody>
        </p:sp>
      </p:grpSp>
      <p:grpSp>
        <p:nvGrpSpPr>
          <p:cNvPr id="47" name="グループ化 3"/>
          <p:cNvGrpSpPr>
            <a:grpSpLocks/>
          </p:cNvGrpSpPr>
          <p:nvPr/>
        </p:nvGrpSpPr>
        <p:grpSpPr bwMode="auto">
          <a:xfrm>
            <a:off x="4533583" y="2697265"/>
            <a:ext cx="358776" cy="358774"/>
            <a:chOff x="4144610" y="1889964"/>
            <a:chExt cx="394418" cy="393762"/>
          </a:xfrm>
        </p:grpSpPr>
        <p:sp>
          <p:nvSpPr>
            <p:cNvPr id="48" name="円形吹き出し 47"/>
            <p:cNvSpPr/>
            <p:nvPr/>
          </p:nvSpPr>
          <p:spPr>
            <a:xfrm rot="16964267">
              <a:off x="4146675" y="1887899"/>
              <a:ext cx="385051" cy="389181"/>
            </a:xfrm>
            <a:prstGeom prst="wedgeEllipseCallout">
              <a:avLst/>
            </a:prstGeom>
            <a:solidFill>
              <a:srgbClr val="26A69A"/>
            </a:solidFill>
            <a:ln w="25400" cap="flat" cmpd="sng" algn="ctr">
              <a:noFill/>
              <a:prstDash val="solid"/>
            </a:ln>
            <a:effectLst/>
          </p:spPr>
          <p:txBody>
            <a:bodyPr anchor="ctr"/>
            <a:lstStyle/>
            <a:p>
              <a:pPr algn="ctr" fontAlgn="auto">
                <a:spcBef>
                  <a:spcPts val="0"/>
                </a:spcBef>
                <a:spcAft>
                  <a:spcPts val="0"/>
                </a:spcAft>
                <a:defRPr/>
              </a:pPr>
              <a:endParaRPr kumimoji="0" lang="ja-JP" altLang="en-US" sz="600" kern="0" dirty="0">
                <a:solidFill>
                  <a:srgbClr val="FFFFFF"/>
                </a:solidFill>
                <a:latin typeface="游ゴシック" panose="020B0400000000000000" pitchFamily="50" charset="-128"/>
                <a:ea typeface="游ゴシック" panose="020B0400000000000000" pitchFamily="50" charset="-128"/>
                <a:cs typeface="メイリオ" pitchFamily="50" charset="-128"/>
              </a:endParaRPr>
            </a:p>
          </p:txBody>
        </p:sp>
        <p:sp>
          <p:nvSpPr>
            <p:cNvPr id="49" name="テキスト ボックス 2"/>
            <p:cNvSpPr txBox="1">
              <a:spLocks noChangeArrowheads="1"/>
            </p:cNvSpPr>
            <p:nvPr/>
          </p:nvSpPr>
          <p:spPr bwMode="auto">
            <a:xfrm>
              <a:off x="4151592" y="1945717"/>
              <a:ext cx="387436" cy="338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rgbClr val="7F7F7F"/>
                  </a:solidFill>
                  <a:latin typeface="Verdana" pitchFamily="34" charset="0"/>
                  <a:ea typeface="HGP創英角ｺﾞｼｯｸUB" pitchFamily="50" charset="-128"/>
                </a:defRPr>
              </a:lvl1pPr>
              <a:lvl2pPr marL="742950" indent="-285750" eaLnBrk="0" hangingPunct="0">
                <a:defRPr kumimoji="1" sz="1000">
                  <a:solidFill>
                    <a:srgbClr val="7F7F7F"/>
                  </a:solidFill>
                  <a:latin typeface="Verdana" pitchFamily="34" charset="0"/>
                  <a:ea typeface="HGP創英角ｺﾞｼｯｸUB" pitchFamily="50" charset="-128"/>
                </a:defRPr>
              </a:lvl2pPr>
              <a:lvl3pPr marL="1143000" indent="-228600" eaLnBrk="0" hangingPunct="0">
                <a:defRPr kumimoji="1" sz="1000">
                  <a:solidFill>
                    <a:srgbClr val="7F7F7F"/>
                  </a:solidFill>
                  <a:latin typeface="Verdana" pitchFamily="34" charset="0"/>
                  <a:ea typeface="HGP創英角ｺﾞｼｯｸUB" pitchFamily="50" charset="-128"/>
                </a:defRPr>
              </a:lvl3pPr>
              <a:lvl4pPr marL="1600200" indent="-228600" eaLnBrk="0" hangingPunct="0">
                <a:defRPr kumimoji="1" sz="1000">
                  <a:solidFill>
                    <a:srgbClr val="7F7F7F"/>
                  </a:solidFill>
                  <a:latin typeface="Verdana" pitchFamily="34" charset="0"/>
                  <a:ea typeface="HGP創英角ｺﾞｼｯｸUB" pitchFamily="50" charset="-128"/>
                </a:defRPr>
              </a:lvl4pPr>
              <a:lvl5pPr marL="2057400" indent="-228600" eaLnBrk="0" hangingPunct="0">
                <a:defRPr kumimoji="1" sz="1000">
                  <a:solidFill>
                    <a:srgbClr val="7F7F7F"/>
                  </a:solidFill>
                  <a:latin typeface="Verdana" pitchFamily="34" charset="0"/>
                  <a:ea typeface="HGP創英角ｺﾞｼｯｸUB" pitchFamily="50" charset="-128"/>
                </a:defRPr>
              </a:lvl5pPr>
              <a:lvl6pPr marL="2514600" indent="-228600" algn="ctr" eaLnBrk="0" fontAlgn="base" hangingPunct="0">
                <a:spcBef>
                  <a:spcPct val="0"/>
                </a:spcBef>
                <a:spcAft>
                  <a:spcPct val="0"/>
                </a:spcAft>
                <a:defRPr kumimoji="1" sz="1000">
                  <a:solidFill>
                    <a:srgbClr val="7F7F7F"/>
                  </a:solidFill>
                  <a:latin typeface="Verdana" pitchFamily="34" charset="0"/>
                  <a:ea typeface="HGP創英角ｺﾞｼｯｸUB" pitchFamily="50" charset="-128"/>
                </a:defRPr>
              </a:lvl6pPr>
              <a:lvl7pPr marL="2971800" indent="-228600" algn="ctr" eaLnBrk="0" fontAlgn="base" hangingPunct="0">
                <a:spcBef>
                  <a:spcPct val="0"/>
                </a:spcBef>
                <a:spcAft>
                  <a:spcPct val="0"/>
                </a:spcAft>
                <a:defRPr kumimoji="1" sz="1000">
                  <a:solidFill>
                    <a:srgbClr val="7F7F7F"/>
                  </a:solidFill>
                  <a:latin typeface="Verdana" pitchFamily="34" charset="0"/>
                  <a:ea typeface="HGP創英角ｺﾞｼｯｸUB" pitchFamily="50" charset="-128"/>
                </a:defRPr>
              </a:lvl7pPr>
              <a:lvl8pPr marL="3429000" indent="-228600" algn="ctr" eaLnBrk="0" fontAlgn="base" hangingPunct="0">
                <a:spcBef>
                  <a:spcPct val="0"/>
                </a:spcBef>
                <a:spcAft>
                  <a:spcPct val="0"/>
                </a:spcAft>
                <a:defRPr kumimoji="1" sz="1000">
                  <a:solidFill>
                    <a:srgbClr val="7F7F7F"/>
                  </a:solidFill>
                  <a:latin typeface="Verdana" pitchFamily="34" charset="0"/>
                  <a:ea typeface="HGP創英角ｺﾞｼｯｸUB" pitchFamily="50" charset="-128"/>
                </a:defRPr>
              </a:lvl8pPr>
              <a:lvl9pPr marL="3886200" indent="-228600" algn="ctr" eaLnBrk="0" fontAlgn="base" hangingPunct="0">
                <a:spcBef>
                  <a:spcPct val="0"/>
                </a:spcBef>
                <a:spcAft>
                  <a:spcPct val="0"/>
                </a:spcAft>
                <a:defRPr kumimoji="1" sz="1000">
                  <a:solidFill>
                    <a:srgbClr val="7F7F7F"/>
                  </a:solidFill>
                  <a:latin typeface="Verdana" pitchFamily="34" charset="0"/>
                  <a:ea typeface="HGP創英角ｺﾞｼｯｸUB" pitchFamily="50" charset="-128"/>
                </a:defRPr>
              </a:lvl9pPr>
            </a:lstStyle>
            <a:p>
              <a:pPr algn="ctr" eaLnBrk="1" fontAlgn="auto" hangingPunct="1">
                <a:spcBef>
                  <a:spcPts val="0"/>
                </a:spcBef>
                <a:spcAft>
                  <a:spcPts val="0"/>
                </a:spcAft>
                <a:defRPr/>
              </a:pPr>
              <a:r>
                <a:rPr lang="en-US" altLang="ja-JP" sz="1400" kern="0" dirty="0">
                  <a:solidFill>
                    <a:srgbClr val="FFFFFF"/>
                  </a:solidFill>
                  <a:latin typeface="游ゴシック" panose="020B0400000000000000" pitchFamily="50" charset="-128"/>
                  <a:ea typeface="游ゴシック" panose="020B0400000000000000" pitchFamily="50" charset="-128"/>
                  <a:cs typeface="メイリオ" pitchFamily="50" charset="-128"/>
                </a:rPr>
                <a:t>3</a:t>
              </a:r>
              <a:endParaRPr lang="ja-JP" altLang="en-US" sz="1400" kern="0" dirty="0">
                <a:solidFill>
                  <a:srgbClr val="FFFFFF"/>
                </a:solidFill>
                <a:latin typeface="游ゴシック" panose="020B0400000000000000" pitchFamily="50" charset="-128"/>
                <a:ea typeface="游ゴシック" panose="020B0400000000000000" pitchFamily="50" charset="-128"/>
                <a:cs typeface="メイリオ" pitchFamily="50" charset="-128"/>
              </a:endParaRPr>
            </a:p>
          </p:txBody>
        </p:sp>
      </p:grpSp>
      <p:grpSp>
        <p:nvGrpSpPr>
          <p:cNvPr id="50" name="グループ化 3"/>
          <p:cNvGrpSpPr>
            <a:grpSpLocks/>
          </p:cNvGrpSpPr>
          <p:nvPr/>
        </p:nvGrpSpPr>
        <p:grpSpPr bwMode="auto">
          <a:xfrm rot="10800000">
            <a:off x="1890788" y="2209902"/>
            <a:ext cx="683681" cy="619201"/>
            <a:chOff x="4145659" y="1886559"/>
            <a:chExt cx="386248" cy="383951"/>
          </a:xfrm>
        </p:grpSpPr>
        <p:sp>
          <p:nvSpPr>
            <p:cNvPr id="51" name="円形吹き出し 50"/>
            <p:cNvSpPr/>
            <p:nvPr/>
          </p:nvSpPr>
          <p:spPr>
            <a:xfrm rot="7319195">
              <a:off x="4142940" y="1903625"/>
              <a:ext cx="383951" cy="349819"/>
            </a:xfrm>
            <a:prstGeom prst="wedgeEllipseCallout">
              <a:avLst/>
            </a:prstGeom>
            <a:solidFill>
              <a:schemeClr val="accent3"/>
            </a:solidFill>
            <a:ln w="25400" cap="flat" cmpd="sng" algn="ctr">
              <a:noFill/>
              <a:prstDash val="solid"/>
            </a:ln>
            <a:effectLst/>
          </p:spPr>
          <p:txBody>
            <a:bodyPr anchor="ctr"/>
            <a:lstStyle/>
            <a:p>
              <a:pPr algn="ctr" fontAlgn="auto">
                <a:spcBef>
                  <a:spcPts val="0"/>
                </a:spcBef>
                <a:spcAft>
                  <a:spcPts val="0"/>
                </a:spcAft>
                <a:defRPr/>
              </a:pPr>
              <a:endParaRPr kumimoji="0" lang="ja-JP" altLang="en-US" sz="600" kern="0" dirty="0">
                <a:solidFill>
                  <a:srgbClr val="FFFFFF"/>
                </a:solidFill>
                <a:latin typeface="游ゴシック" panose="020B0400000000000000" pitchFamily="50" charset="-128"/>
                <a:ea typeface="游ゴシック" panose="020B0400000000000000" pitchFamily="50" charset="-128"/>
                <a:cs typeface="メイリオ" pitchFamily="50" charset="-128"/>
              </a:endParaRPr>
            </a:p>
          </p:txBody>
        </p:sp>
        <p:sp>
          <p:nvSpPr>
            <p:cNvPr id="52" name="テキスト ボックス 2"/>
            <p:cNvSpPr txBox="1">
              <a:spLocks noChangeArrowheads="1"/>
            </p:cNvSpPr>
            <p:nvPr/>
          </p:nvSpPr>
          <p:spPr bwMode="auto">
            <a:xfrm rot="10800000">
              <a:off x="4145659" y="1973389"/>
              <a:ext cx="386248" cy="209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rgbClr val="7F7F7F"/>
                  </a:solidFill>
                  <a:latin typeface="Verdana" pitchFamily="34" charset="0"/>
                  <a:ea typeface="HGP創英角ｺﾞｼｯｸUB" pitchFamily="50" charset="-128"/>
                </a:defRPr>
              </a:lvl1pPr>
              <a:lvl2pPr marL="742950" indent="-285750" eaLnBrk="0" hangingPunct="0">
                <a:defRPr kumimoji="1" sz="1000">
                  <a:solidFill>
                    <a:srgbClr val="7F7F7F"/>
                  </a:solidFill>
                  <a:latin typeface="Verdana" pitchFamily="34" charset="0"/>
                  <a:ea typeface="HGP創英角ｺﾞｼｯｸUB" pitchFamily="50" charset="-128"/>
                </a:defRPr>
              </a:lvl2pPr>
              <a:lvl3pPr marL="1143000" indent="-228600" eaLnBrk="0" hangingPunct="0">
                <a:defRPr kumimoji="1" sz="1000">
                  <a:solidFill>
                    <a:srgbClr val="7F7F7F"/>
                  </a:solidFill>
                  <a:latin typeface="Verdana" pitchFamily="34" charset="0"/>
                  <a:ea typeface="HGP創英角ｺﾞｼｯｸUB" pitchFamily="50" charset="-128"/>
                </a:defRPr>
              </a:lvl3pPr>
              <a:lvl4pPr marL="1600200" indent="-228600" eaLnBrk="0" hangingPunct="0">
                <a:defRPr kumimoji="1" sz="1000">
                  <a:solidFill>
                    <a:srgbClr val="7F7F7F"/>
                  </a:solidFill>
                  <a:latin typeface="Verdana" pitchFamily="34" charset="0"/>
                  <a:ea typeface="HGP創英角ｺﾞｼｯｸUB" pitchFamily="50" charset="-128"/>
                </a:defRPr>
              </a:lvl4pPr>
              <a:lvl5pPr marL="2057400" indent="-228600" eaLnBrk="0" hangingPunct="0">
                <a:defRPr kumimoji="1" sz="1000">
                  <a:solidFill>
                    <a:srgbClr val="7F7F7F"/>
                  </a:solidFill>
                  <a:latin typeface="Verdana" pitchFamily="34" charset="0"/>
                  <a:ea typeface="HGP創英角ｺﾞｼｯｸUB" pitchFamily="50" charset="-128"/>
                </a:defRPr>
              </a:lvl5pPr>
              <a:lvl6pPr marL="2514600" indent="-228600" algn="ctr" eaLnBrk="0" fontAlgn="base" hangingPunct="0">
                <a:spcBef>
                  <a:spcPct val="0"/>
                </a:spcBef>
                <a:spcAft>
                  <a:spcPct val="0"/>
                </a:spcAft>
                <a:defRPr kumimoji="1" sz="1000">
                  <a:solidFill>
                    <a:srgbClr val="7F7F7F"/>
                  </a:solidFill>
                  <a:latin typeface="Verdana" pitchFamily="34" charset="0"/>
                  <a:ea typeface="HGP創英角ｺﾞｼｯｸUB" pitchFamily="50" charset="-128"/>
                </a:defRPr>
              </a:lvl6pPr>
              <a:lvl7pPr marL="2971800" indent="-228600" algn="ctr" eaLnBrk="0" fontAlgn="base" hangingPunct="0">
                <a:spcBef>
                  <a:spcPct val="0"/>
                </a:spcBef>
                <a:spcAft>
                  <a:spcPct val="0"/>
                </a:spcAft>
                <a:defRPr kumimoji="1" sz="1000">
                  <a:solidFill>
                    <a:srgbClr val="7F7F7F"/>
                  </a:solidFill>
                  <a:latin typeface="Verdana" pitchFamily="34" charset="0"/>
                  <a:ea typeface="HGP創英角ｺﾞｼｯｸUB" pitchFamily="50" charset="-128"/>
                </a:defRPr>
              </a:lvl7pPr>
              <a:lvl8pPr marL="3429000" indent="-228600" algn="ctr" eaLnBrk="0" fontAlgn="base" hangingPunct="0">
                <a:spcBef>
                  <a:spcPct val="0"/>
                </a:spcBef>
                <a:spcAft>
                  <a:spcPct val="0"/>
                </a:spcAft>
                <a:defRPr kumimoji="1" sz="1000">
                  <a:solidFill>
                    <a:srgbClr val="7F7F7F"/>
                  </a:solidFill>
                  <a:latin typeface="Verdana" pitchFamily="34" charset="0"/>
                  <a:ea typeface="HGP創英角ｺﾞｼｯｸUB" pitchFamily="50" charset="-128"/>
                </a:defRPr>
              </a:lvl8pPr>
              <a:lvl9pPr marL="3886200" indent="-228600" algn="ctr" eaLnBrk="0" fontAlgn="base" hangingPunct="0">
                <a:spcBef>
                  <a:spcPct val="0"/>
                </a:spcBef>
                <a:spcAft>
                  <a:spcPct val="0"/>
                </a:spcAft>
                <a:defRPr kumimoji="1" sz="1000">
                  <a:solidFill>
                    <a:srgbClr val="7F7F7F"/>
                  </a:solidFill>
                  <a:latin typeface="Verdana" pitchFamily="34" charset="0"/>
                  <a:ea typeface="HGP創英角ｺﾞｼｯｸUB" pitchFamily="50" charset="-128"/>
                </a:defRPr>
              </a:lvl9pPr>
            </a:lstStyle>
            <a:p>
              <a:pPr algn="ctr" eaLnBrk="1" fontAlgn="auto" hangingPunct="1">
                <a:spcBef>
                  <a:spcPts val="0"/>
                </a:spcBef>
                <a:spcAft>
                  <a:spcPts val="0"/>
                </a:spcAft>
                <a:defRPr/>
              </a:pPr>
              <a:r>
                <a:rPr lang="ja-JP" altLang="en-US" sz="1600" b="1" kern="0" dirty="0">
                  <a:solidFill>
                    <a:srgbClr val="FFFFFF"/>
                  </a:solidFill>
                  <a:latin typeface="游ゴシック" panose="020B0400000000000000" pitchFamily="50" charset="-128"/>
                  <a:ea typeface="游ゴシック" panose="020B0400000000000000" pitchFamily="50" charset="-128"/>
                  <a:cs typeface="メイリオ" pitchFamily="50" charset="-128"/>
                </a:rPr>
                <a:t>関西</a:t>
              </a:r>
            </a:p>
          </p:txBody>
        </p:sp>
      </p:grpSp>
      <p:pic>
        <p:nvPicPr>
          <p:cNvPr id="55" name="Picture 5" descr="C:\Users\MEGUMI~1.SAS\AppData\Local\Temp\kansai-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0397" y="1786779"/>
            <a:ext cx="1580586" cy="1805925"/>
          </a:xfrm>
          <a:prstGeom prst="rect">
            <a:avLst/>
          </a:prstGeom>
          <a:noFill/>
          <a:extLst>
            <a:ext uri="{909E8E84-426E-40DD-AFC4-6F175D3DCCD1}">
              <a14:hiddenFill xmlns:a14="http://schemas.microsoft.com/office/drawing/2010/main">
                <a:solidFill>
                  <a:srgbClr val="FFFFFF"/>
                </a:solidFill>
              </a14:hiddenFill>
            </a:ext>
          </a:extLst>
        </p:spPr>
      </p:pic>
      <p:sp>
        <p:nvSpPr>
          <p:cNvPr id="29" name="角丸四角形 23"/>
          <p:cNvSpPr/>
          <p:nvPr/>
        </p:nvSpPr>
        <p:spPr>
          <a:xfrm>
            <a:off x="6937131" y="0"/>
            <a:ext cx="2064953"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4</a:t>
            </a: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6</a:t>
            </a: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4" name="正方形/長方形 18">
            <a:extLst>
              <a:ext uri="{FF2B5EF4-FFF2-40B4-BE49-F238E27FC236}">
                <a16:creationId xmlns:a16="http://schemas.microsoft.com/office/drawing/2014/main" id="{6EE38328-9C70-3C44-B987-DEAAFF450F75}"/>
              </a:ext>
            </a:extLst>
          </p:cNvPr>
          <p:cNvSpPr>
            <a:spLocks noChangeArrowheads="1"/>
          </p:cNvSpPr>
          <p:nvPr/>
        </p:nvSpPr>
        <p:spPr bwMode="auto">
          <a:xfrm>
            <a:off x="1315631" y="989749"/>
            <a:ext cx="7274747" cy="646331"/>
          </a:xfrm>
          <a:prstGeom prst="rect">
            <a:avLst/>
          </a:prstGeom>
          <a:solidFill>
            <a:schemeClr val="bg1">
              <a:alpha val="7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2000" b="1" dirty="0">
                <a:solidFill>
                  <a:schemeClr val="tx1">
                    <a:lumMod val="65000"/>
                    <a:lumOff val="35000"/>
                  </a:schemeClr>
                </a:solidFill>
                <a:latin typeface="游ゴシック" panose="020B0400000000000000" pitchFamily="50" charset="-128"/>
                <a:ea typeface="游ゴシック" panose="020B0400000000000000" pitchFamily="50" charset="-128"/>
              </a:rPr>
              <a:t>終日</a:t>
            </a:r>
            <a:r>
              <a:rPr lang="en-US" altLang="ja-JP" sz="2000" b="1" dirty="0">
                <a:solidFill>
                  <a:schemeClr val="tx1">
                    <a:lumMod val="65000"/>
                    <a:lumOff val="35000"/>
                  </a:schemeClr>
                </a:solidFill>
                <a:latin typeface="游ゴシック" panose="020B0400000000000000" pitchFamily="50" charset="-128"/>
                <a:ea typeface="游ゴシック" panose="020B0400000000000000" pitchFamily="50" charset="-128"/>
              </a:rPr>
              <a:t>(5:00~29:00)</a:t>
            </a:r>
            <a:r>
              <a:rPr lang="ja-JP" altLang="en-US" sz="2000" b="1" dirty="0">
                <a:solidFill>
                  <a:schemeClr val="tx1">
                    <a:lumMod val="65000"/>
                    <a:lumOff val="35000"/>
                  </a:schemeClr>
                </a:solidFill>
                <a:latin typeface="游ゴシック" panose="020B0400000000000000" pitchFamily="50" charset="-128"/>
                <a:ea typeface="游ゴシック" panose="020B0400000000000000" pitchFamily="50" charset="-128"/>
              </a:rPr>
              <a:t>掲載に限り、都道府県</a:t>
            </a:r>
            <a:r>
              <a:rPr lang="ja-JP" altLang="en-US" sz="2000" b="1">
                <a:solidFill>
                  <a:schemeClr val="tx1">
                    <a:lumMod val="65000"/>
                    <a:lumOff val="35000"/>
                  </a:schemeClr>
                </a:solidFill>
                <a:latin typeface="游ゴシック" panose="020B0400000000000000" pitchFamily="50" charset="-128"/>
                <a:ea typeface="游ゴシック" panose="020B0400000000000000" pitchFamily="50" charset="-128"/>
              </a:rPr>
              <a:t>単位でも掲載可</a:t>
            </a:r>
            <a:endParaRPr lang="en-US" altLang="ja-JP" sz="20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lgn="ctr"/>
            <a:r>
              <a:rPr lang="ja-JP" altLang="en-US" sz="1600">
                <a:latin typeface="游ゴシック" panose="020B0400000000000000" pitchFamily="50" charset="-128"/>
                <a:ea typeface="游ゴシック" panose="020B0400000000000000" pitchFamily="50" charset="-128"/>
              </a:rPr>
              <a:t>ご購入</a:t>
            </a:r>
            <a:r>
              <a:rPr lang="ja-JP" altLang="en-US" sz="1600" dirty="0">
                <a:latin typeface="游ゴシック" panose="020B0400000000000000" pitchFamily="50" charset="-128"/>
                <a:ea typeface="游ゴシック" panose="020B0400000000000000" pitchFamily="50" charset="-128"/>
              </a:rPr>
              <a:t>頂いた枠は</a:t>
            </a:r>
            <a:r>
              <a:rPr lang="en-US" altLang="ja-JP" sz="1600" dirty="0">
                <a:latin typeface="游ゴシック" panose="020B0400000000000000" pitchFamily="50" charset="-128"/>
                <a:ea typeface="游ゴシック" panose="020B0400000000000000" pitchFamily="50" charset="-128"/>
              </a:rPr>
              <a:t>3</a:t>
            </a:r>
            <a:r>
              <a:rPr lang="ja-JP" altLang="en-US" sz="1600" dirty="0">
                <a:latin typeface="游ゴシック" panose="020B0400000000000000" pitchFamily="50" charset="-128"/>
                <a:ea typeface="游ゴシック" panose="020B0400000000000000" pitchFamily="50" charset="-128"/>
              </a:rPr>
              <a:t>ヶ月以内での消化が対象となります（不連続掲載が可能）</a:t>
            </a:r>
          </a:p>
        </p:txBody>
      </p:sp>
      <p:sp>
        <p:nvSpPr>
          <p:cNvPr id="25" name="テキスト ボックス 24">
            <a:extLst>
              <a:ext uri="{FF2B5EF4-FFF2-40B4-BE49-F238E27FC236}">
                <a16:creationId xmlns:a16="http://schemas.microsoft.com/office/drawing/2014/main" id="{B3059AD4-78E7-6F42-A9C1-FCE706C2C777}"/>
              </a:ext>
            </a:extLst>
          </p:cNvPr>
          <p:cNvSpPr txBox="1"/>
          <p:nvPr/>
        </p:nvSpPr>
        <p:spPr>
          <a:xfrm>
            <a:off x="7533005" y="5615910"/>
            <a:ext cx="1492716" cy="184666"/>
          </a:xfrm>
          <a:prstGeom prst="rect">
            <a:avLst/>
          </a:prstGeom>
          <a:noFill/>
        </p:spPr>
        <p:txBody>
          <a:bodyPr wrap="none" rtlCol="0">
            <a:spAutoFit/>
          </a:bodyPr>
          <a:lstStyle/>
          <a:p>
            <a:r>
              <a:rPr kumimoji="1" lang="en-US" altLang="ja-JP" sz="600" dirty="0">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600" dirty="0">
                <a:latin typeface="游ゴシック" panose="020B0400000000000000" pitchFamily="50" charset="-128"/>
                <a:ea typeface="游ゴシック" panose="020B0400000000000000" pitchFamily="50" charset="-128"/>
                <a:cs typeface="メイリオ" panose="020B0604030504040204" pitchFamily="50" charset="-128"/>
              </a:rPr>
              <a:t>上記はすべて税別価格となります。</a:t>
            </a:r>
          </a:p>
        </p:txBody>
      </p:sp>
    </p:spTree>
    <p:extLst>
      <p:ext uri="{BB962C8B-B14F-4D97-AF65-F5344CB8AC3E}">
        <p14:creationId xmlns:p14="http://schemas.microsoft.com/office/powerpoint/2010/main" val="174490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09D50317-1965-8A4D-A6AA-E6BF1043C97B}"/>
              </a:ext>
            </a:extLst>
          </p:cNvPr>
          <p:cNvGraphicFramePr>
            <a:graphicFrameLocks noGrp="1"/>
          </p:cNvGraphicFramePr>
          <p:nvPr>
            <p:extLst>
              <p:ext uri="{D42A27DB-BD31-4B8C-83A1-F6EECF244321}">
                <p14:modId xmlns:p14="http://schemas.microsoft.com/office/powerpoint/2010/main" val="3537273002"/>
              </p:ext>
            </p:extLst>
          </p:nvPr>
        </p:nvGraphicFramePr>
        <p:xfrm>
          <a:off x="1003301" y="3681032"/>
          <a:ext cx="7899398" cy="1841500"/>
        </p:xfrm>
        <a:graphic>
          <a:graphicData uri="http://schemas.openxmlformats.org/drawingml/2006/table">
            <a:tbl>
              <a:tblPr/>
              <a:tblGrid>
                <a:gridCol w="1093178">
                  <a:extLst>
                    <a:ext uri="{9D8B030D-6E8A-4147-A177-3AD203B41FA5}">
                      <a16:colId xmlns:a16="http://schemas.microsoft.com/office/drawing/2014/main" val="3412850327"/>
                    </a:ext>
                  </a:extLst>
                </a:gridCol>
                <a:gridCol w="1701555">
                  <a:extLst>
                    <a:ext uri="{9D8B030D-6E8A-4147-A177-3AD203B41FA5}">
                      <a16:colId xmlns:a16="http://schemas.microsoft.com/office/drawing/2014/main" val="2024502785"/>
                    </a:ext>
                  </a:extLst>
                </a:gridCol>
                <a:gridCol w="1701555">
                  <a:extLst>
                    <a:ext uri="{9D8B030D-6E8A-4147-A177-3AD203B41FA5}">
                      <a16:colId xmlns:a16="http://schemas.microsoft.com/office/drawing/2014/main" val="1214678424"/>
                    </a:ext>
                  </a:extLst>
                </a:gridCol>
                <a:gridCol w="1701555">
                  <a:extLst>
                    <a:ext uri="{9D8B030D-6E8A-4147-A177-3AD203B41FA5}">
                      <a16:colId xmlns:a16="http://schemas.microsoft.com/office/drawing/2014/main" val="844867398"/>
                    </a:ext>
                  </a:extLst>
                </a:gridCol>
                <a:gridCol w="1701555">
                  <a:extLst>
                    <a:ext uri="{9D8B030D-6E8A-4147-A177-3AD203B41FA5}">
                      <a16:colId xmlns:a16="http://schemas.microsoft.com/office/drawing/2014/main" val="3572013793"/>
                    </a:ext>
                  </a:extLst>
                </a:gridCol>
              </a:tblGrid>
              <a:tr h="355600">
                <a:tc>
                  <a:txBody>
                    <a:bodyPr/>
                    <a:lstStyle/>
                    <a:p>
                      <a:pPr algn="l" fontAlgn="ctr"/>
                      <a:r>
                        <a:rPr lang="ja-JP" altLang="en-US" sz="1000" b="0" i="0" u="none" strike="noStrike">
                          <a:solidFill>
                            <a:srgbClr val="000000"/>
                          </a:solidFill>
                          <a:effectLst/>
                          <a:latin typeface="游ゴシック" panose="020B0400000000000000" pitchFamily="34" charset="-128"/>
                          <a:ea typeface="游ゴシック" panose="020B0400000000000000" pitchFamily="34" charset="-128"/>
                        </a:rPr>
                        <a:t>　</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6A69A"/>
                    </a:solidFill>
                  </a:tcPr>
                </a:tc>
                <a:tc>
                  <a:txBody>
                    <a:bodyPr/>
                    <a:lstStyle/>
                    <a:p>
                      <a:pPr algn="ctr" fontAlgn="ctr"/>
                      <a:r>
                        <a:rPr lang="ja-JP" altLang="en-US" sz="1100" b="0" i="0" u="none" strike="noStrike">
                          <a:solidFill>
                            <a:srgbClr val="FFFFFF"/>
                          </a:solidFill>
                          <a:effectLst/>
                          <a:latin typeface="游ゴシック" panose="020B0400000000000000" pitchFamily="34" charset="-128"/>
                          <a:ea typeface="游ゴシック" panose="020B0400000000000000" pitchFamily="34" charset="-128"/>
                        </a:rPr>
                        <a:t>単価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6A69A"/>
                    </a:solidFill>
                  </a:tcPr>
                </a:tc>
                <a:tc>
                  <a:txBody>
                    <a:bodyPr/>
                    <a:lstStyle/>
                    <a:p>
                      <a:pPr algn="ctr" fontAlgn="ctr"/>
                      <a:r>
                        <a:rPr lang="ja-JP" altLang="en-US" sz="1100" b="0" i="0" u="none" strike="noStrike">
                          <a:solidFill>
                            <a:srgbClr val="FFFFFF"/>
                          </a:solidFill>
                          <a:effectLst/>
                          <a:latin typeface="游ゴシック" panose="020B0400000000000000" pitchFamily="34" charset="-128"/>
                          <a:ea typeface="游ゴシック" panose="020B0400000000000000" pitchFamily="34" charset="-128"/>
                        </a:rPr>
                        <a:t>販売日数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6A69A"/>
                    </a:solidFill>
                  </a:tcPr>
                </a:tc>
                <a:tc>
                  <a:txBody>
                    <a:bodyPr/>
                    <a:lstStyle/>
                    <a:p>
                      <a:pPr algn="ctr" fontAlgn="ctr"/>
                      <a:r>
                        <a:rPr lang="ja-JP" altLang="en-US" sz="1100" b="0" i="0" u="none" strike="noStrike">
                          <a:solidFill>
                            <a:srgbClr val="FFFFFF"/>
                          </a:solidFill>
                          <a:effectLst/>
                          <a:latin typeface="游ゴシック" panose="020B0400000000000000" pitchFamily="34" charset="-128"/>
                          <a:ea typeface="游ゴシック" panose="020B0400000000000000" pitchFamily="34" charset="-128"/>
                        </a:rPr>
                        <a:t>想定リーチ世帯</a:t>
                      </a:r>
                      <a:r>
                        <a:rPr lang="en-US" altLang="ja-JP" sz="1100" b="0" i="0" u="none" strike="noStrike">
                          <a:solidFill>
                            <a:srgbClr val="FFFFFF"/>
                          </a:solidFill>
                          <a:effectLst/>
                          <a:latin typeface="游ゴシック" panose="020B0400000000000000" pitchFamily="34" charset="-128"/>
                          <a:ea typeface="游ゴシック" panose="020B0400000000000000" pitchFamily="34" charset="-128"/>
                        </a:rPr>
                        <a:t>/</a:t>
                      </a:r>
                      <a:r>
                        <a:rPr lang="ja-JP" altLang="en-US" sz="1100" b="0" i="0" u="none" strike="noStrike">
                          <a:solidFill>
                            <a:srgbClr val="FFFFFF"/>
                          </a:solidFill>
                          <a:effectLst/>
                          <a:latin typeface="游ゴシック" panose="020B0400000000000000" pitchFamily="34" charset="-128"/>
                          <a:ea typeface="游ゴシック" panose="020B0400000000000000" pitchFamily="34" charset="-128"/>
                        </a:rPr>
                        <a:t>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6A69A"/>
                    </a:solidFill>
                  </a:tcPr>
                </a:tc>
                <a:tc>
                  <a:txBody>
                    <a:bodyPr/>
                    <a:lstStyle/>
                    <a:p>
                      <a:pPr algn="ctr" fontAlgn="ctr"/>
                      <a:r>
                        <a:rPr lang="ja-JP" altLang="en-US" sz="1100" b="0" i="0" u="none" strike="noStrike">
                          <a:solidFill>
                            <a:srgbClr val="FFFFFF"/>
                          </a:solidFill>
                          <a:effectLst/>
                          <a:latin typeface="游ゴシック" panose="020B0400000000000000" pitchFamily="34" charset="-128"/>
                          <a:ea typeface="游ゴシック" panose="020B0400000000000000" pitchFamily="34" charset="-128"/>
                        </a:rPr>
                        <a:t>グロス金額</a:t>
                      </a:r>
                      <a:br>
                        <a:rPr lang="ja-JP" altLang="en-US" sz="1100" b="0" i="0" u="none" strike="noStrike">
                          <a:solidFill>
                            <a:srgbClr val="FFFFFF"/>
                          </a:solidFill>
                          <a:effectLst/>
                          <a:latin typeface="游ゴシック" panose="020B0400000000000000" pitchFamily="34" charset="-128"/>
                          <a:ea typeface="游ゴシック" panose="020B0400000000000000" pitchFamily="34" charset="-128"/>
                        </a:rPr>
                      </a:br>
                      <a:r>
                        <a:rPr lang="en-US" altLang="ja-JP" sz="700" b="0" i="0" u="none" strike="noStrike" dirty="0">
                          <a:solidFill>
                            <a:srgbClr val="FFFFFF"/>
                          </a:solidFill>
                          <a:effectLst/>
                          <a:latin typeface="游ゴシック" panose="020B0400000000000000" pitchFamily="34" charset="-128"/>
                          <a:ea typeface="游ゴシック" panose="020B0400000000000000" pitchFamily="34" charset="-128"/>
                        </a:rPr>
                        <a:t>※</a:t>
                      </a:r>
                      <a:r>
                        <a:rPr lang="ja-JP" altLang="en-US" sz="700" b="0" i="0" u="none" strike="noStrike">
                          <a:solidFill>
                            <a:srgbClr val="FFFFFF"/>
                          </a:solidFill>
                          <a:effectLst/>
                          <a:latin typeface="游ゴシック" panose="020B0400000000000000" pitchFamily="34" charset="-128"/>
                          <a:ea typeface="游ゴシック" panose="020B0400000000000000" pitchFamily="34" charset="-128"/>
                        </a:rPr>
                        <a:t>最低日数で購入の場合</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6A69A"/>
                    </a:solidFill>
                  </a:tcPr>
                </a:tc>
                <a:extLst>
                  <a:ext uri="{0D108BD9-81ED-4DB2-BD59-A6C34878D82A}">
                    <a16:rowId xmlns:a16="http://schemas.microsoft.com/office/drawing/2014/main" val="3899699498"/>
                  </a:ext>
                </a:extLst>
              </a:tr>
              <a:tr h="495300">
                <a:tc>
                  <a:txBody>
                    <a:bodyPr/>
                    <a:lstStyle/>
                    <a:p>
                      <a:pPr algn="ctr" fontAlgn="ctr"/>
                      <a:r>
                        <a:rPr lang="ja-JP" altLang="en-US" sz="1200" b="0" i="0" u="none" strike="noStrike">
                          <a:solidFill>
                            <a:srgbClr val="FFFFFF"/>
                          </a:solidFill>
                          <a:effectLst/>
                          <a:latin typeface="游ゴシック" panose="020B0400000000000000" pitchFamily="34" charset="-128"/>
                          <a:ea typeface="游ゴシック" panose="020B0400000000000000" pitchFamily="34" charset="-128"/>
                        </a:rPr>
                        <a:t>愛知</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6A69A"/>
                    </a:solidFill>
                  </a:tcPr>
                </a:tc>
                <a:tc>
                  <a:txBody>
                    <a:bodyPr/>
                    <a:lstStyle/>
                    <a:p>
                      <a:pPr algn="r" fontAlgn="ctr"/>
                      <a:r>
                        <a:rPr lang="en-US" altLang="ja-JP" sz="1200" b="0" i="0" u="none" strike="noStrike" dirty="0">
                          <a:solidFill>
                            <a:srgbClr val="1A237E"/>
                          </a:solidFill>
                          <a:effectLst/>
                          <a:latin typeface="游ゴシック" panose="020B0400000000000000" pitchFamily="34" charset="-128"/>
                          <a:ea typeface="游ゴシック" panose="020B0400000000000000" pitchFamily="34" charset="-128"/>
                        </a:rPr>
                        <a:t>¥80,000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altLang="ja-JP" sz="1200" b="0" i="0" u="none" strike="noStrike">
                          <a:solidFill>
                            <a:srgbClr val="000000"/>
                          </a:solidFill>
                          <a:effectLst/>
                          <a:latin typeface="游ゴシック" panose="020B0400000000000000" pitchFamily="34" charset="-128"/>
                          <a:ea typeface="游ゴシック" panose="020B0400000000000000" pitchFamily="34" charset="-128"/>
                        </a:rPr>
                        <a:t>7</a:t>
                      </a:r>
                      <a:r>
                        <a:rPr lang="ja-JP" altLang="en-US" sz="1200" b="0" i="0" u="none" strike="noStrike">
                          <a:solidFill>
                            <a:srgbClr val="000000"/>
                          </a:solidFill>
                          <a:effectLst/>
                          <a:latin typeface="游ゴシック" panose="020B0400000000000000" pitchFamily="34" charset="-128"/>
                          <a:ea typeface="游ゴシック" panose="020B0400000000000000" pitchFamily="34" charset="-128"/>
                        </a:rPr>
                        <a:t>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34" charset="-128"/>
                          <a:ea typeface="游ゴシック" panose="020B0400000000000000" pitchFamily="34" charset="-128"/>
                        </a:rPr>
                        <a:t>約</a:t>
                      </a:r>
                      <a:r>
                        <a:rPr lang="en-US" altLang="ja-JP" sz="1200" b="0" i="0" u="none" strike="noStrike">
                          <a:solidFill>
                            <a:srgbClr val="000000"/>
                          </a:solidFill>
                          <a:effectLst/>
                          <a:latin typeface="游ゴシック" panose="020B0400000000000000" pitchFamily="34" charset="-128"/>
                          <a:ea typeface="游ゴシック" panose="020B0400000000000000" pitchFamily="34" charset="-128"/>
                        </a:rPr>
                        <a:t>46</a:t>
                      </a:r>
                      <a:r>
                        <a:rPr lang="ja-JP" altLang="en-US" sz="1200" b="0" i="0" u="none" strike="noStrike">
                          <a:solidFill>
                            <a:srgbClr val="000000"/>
                          </a:solidFill>
                          <a:effectLst/>
                          <a:latin typeface="游ゴシック" panose="020B0400000000000000" pitchFamily="34" charset="-128"/>
                          <a:ea typeface="游ゴシック" panose="020B0400000000000000" pitchFamily="34" charset="-128"/>
                        </a:rPr>
                        <a:t>万世帯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1" i="0" u="none" strike="noStrike" dirty="0">
                          <a:solidFill>
                            <a:srgbClr val="000000"/>
                          </a:solidFill>
                          <a:effectLst/>
                          <a:latin typeface="游ゴシック" panose="020B0400000000000000" pitchFamily="34" charset="-128"/>
                          <a:ea typeface="游ゴシック" panose="020B0400000000000000" pitchFamily="34" charset="-128"/>
                        </a:rPr>
                        <a:t>¥560,000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0011670"/>
                  </a:ext>
                </a:extLst>
              </a:tr>
              <a:tr h="495300">
                <a:tc>
                  <a:txBody>
                    <a:bodyPr/>
                    <a:lstStyle/>
                    <a:p>
                      <a:pPr algn="ctr" fontAlgn="ctr"/>
                      <a:r>
                        <a:rPr lang="ja-JP" altLang="en-US" sz="1200" b="0" i="0" u="none" strike="noStrike">
                          <a:solidFill>
                            <a:srgbClr val="FFFFFF"/>
                          </a:solidFill>
                          <a:effectLst/>
                          <a:latin typeface="游ゴシック" panose="020B0400000000000000" pitchFamily="34" charset="-128"/>
                          <a:ea typeface="游ゴシック" panose="020B0400000000000000" pitchFamily="34" charset="-128"/>
                        </a:rPr>
                        <a:t>三重</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6A69A"/>
                    </a:solidFill>
                  </a:tcPr>
                </a:tc>
                <a:tc>
                  <a:txBody>
                    <a:bodyPr/>
                    <a:lstStyle/>
                    <a:p>
                      <a:pPr algn="r" fontAlgn="ctr"/>
                      <a:r>
                        <a:rPr lang="en-US" altLang="ja-JP" sz="1200" b="0" i="0" u="none" strike="noStrike" dirty="0">
                          <a:solidFill>
                            <a:srgbClr val="1A237E"/>
                          </a:solidFill>
                          <a:effectLst/>
                          <a:latin typeface="游ゴシック" panose="020B0400000000000000" pitchFamily="34" charset="-128"/>
                          <a:ea typeface="游ゴシック" panose="020B0400000000000000" pitchFamily="34" charset="-128"/>
                        </a:rPr>
                        <a:t>¥50,000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游ゴシック" panose="020B0400000000000000" pitchFamily="34" charset="-128"/>
                          <a:ea typeface="游ゴシック" panose="020B0400000000000000" pitchFamily="34" charset="-128"/>
                        </a:rPr>
                        <a:t>約</a:t>
                      </a:r>
                      <a:r>
                        <a:rPr lang="en-US" altLang="ja-JP" sz="1200" b="0" i="0" u="none" strike="noStrike" dirty="0">
                          <a:solidFill>
                            <a:srgbClr val="000000"/>
                          </a:solidFill>
                          <a:effectLst/>
                          <a:latin typeface="游ゴシック" panose="020B0400000000000000" pitchFamily="34" charset="-128"/>
                          <a:ea typeface="游ゴシック" panose="020B0400000000000000" pitchFamily="34" charset="-128"/>
                        </a:rPr>
                        <a:t>10</a:t>
                      </a:r>
                      <a:r>
                        <a:rPr lang="ja-JP" altLang="en-US" sz="1200" b="0" i="0" u="none" strike="noStrike">
                          <a:solidFill>
                            <a:srgbClr val="000000"/>
                          </a:solidFill>
                          <a:effectLst/>
                          <a:latin typeface="游ゴシック" panose="020B0400000000000000" pitchFamily="34" charset="-128"/>
                          <a:ea typeface="游ゴシック" panose="020B0400000000000000" pitchFamily="34" charset="-128"/>
                        </a:rPr>
                        <a:t>万世帯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200" b="1" i="0" u="none" strike="noStrike">
                          <a:solidFill>
                            <a:srgbClr val="000000"/>
                          </a:solidFill>
                          <a:effectLst/>
                          <a:latin typeface="游ゴシック" panose="020B0400000000000000" pitchFamily="34" charset="-128"/>
                          <a:ea typeface="游ゴシック" panose="020B0400000000000000" pitchFamily="34" charset="-128"/>
                        </a:rPr>
                        <a:t>¥350,000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1203984"/>
                  </a:ext>
                </a:extLst>
              </a:tr>
              <a:tr h="495300">
                <a:tc>
                  <a:txBody>
                    <a:bodyPr/>
                    <a:lstStyle/>
                    <a:p>
                      <a:pPr algn="ctr" fontAlgn="ctr"/>
                      <a:r>
                        <a:rPr lang="ja-JP" altLang="en-US" sz="1200" b="0" i="0" u="none" strike="noStrike">
                          <a:solidFill>
                            <a:srgbClr val="FFFFFF"/>
                          </a:solidFill>
                          <a:effectLst/>
                          <a:latin typeface="游ゴシック" panose="020B0400000000000000" pitchFamily="34" charset="-128"/>
                          <a:ea typeface="游ゴシック" panose="020B0400000000000000" pitchFamily="34" charset="-128"/>
                        </a:rPr>
                        <a:t>岐阜</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A69A"/>
                    </a:solidFill>
                  </a:tcPr>
                </a:tc>
                <a:tc>
                  <a:txBody>
                    <a:bodyPr/>
                    <a:lstStyle/>
                    <a:p>
                      <a:pPr algn="r" fontAlgn="ctr"/>
                      <a:r>
                        <a:rPr lang="en-US" altLang="ja-JP" sz="1200" b="0" i="0" u="none" strike="noStrike" dirty="0">
                          <a:solidFill>
                            <a:srgbClr val="1A237E"/>
                          </a:solidFill>
                          <a:effectLst/>
                          <a:latin typeface="游ゴシック" panose="020B0400000000000000" pitchFamily="34" charset="-128"/>
                          <a:ea typeface="游ゴシック" panose="020B0400000000000000" pitchFamily="34" charset="-128"/>
                        </a:rPr>
                        <a:t>¥50,000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游ゴシック" panose="020B0400000000000000" pitchFamily="34" charset="-128"/>
                          <a:ea typeface="游ゴシック" panose="020B0400000000000000" pitchFamily="34" charset="-128"/>
                        </a:rPr>
                        <a:t>約</a:t>
                      </a:r>
                      <a:r>
                        <a:rPr lang="en-US" altLang="ja-JP" sz="1200" b="0" i="0" u="none" strike="noStrike">
                          <a:solidFill>
                            <a:srgbClr val="000000"/>
                          </a:solidFill>
                          <a:effectLst/>
                          <a:latin typeface="游ゴシック" panose="020B0400000000000000" pitchFamily="34" charset="-128"/>
                          <a:ea typeface="游ゴシック" panose="020B0400000000000000" pitchFamily="34" charset="-128"/>
                        </a:rPr>
                        <a:t>10</a:t>
                      </a:r>
                      <a:r>
                        <a:rPr lang="ja-JP" altLang="en-US" sz="1200" b="0" i="0" u="none" strike="noStrike">
                          <a:solidFill>
                            <a:srgbClr val="000000"/>
                          </a:solidFill>
                          <a:effectLst/>
                          <a:latin typeface="游ゴシック" panose="020B0400000000000000" pitchFamily="34" charset="-128"/>
                          <a:ea typeface="游ゴシック" panose="020B0400000000000000" pitchFamily="34" charset="-128"/>
                        </a:rPr>
                        <a:t>万世帯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200" b="1" i="0" u="none" strike="noStrike" dirty="0">
                          <a:solidFill>
                            <a:srgbClr val="000000"/>
                          </a:solidFill>
                          <a:effectLst/>
                          <a:latin typeface="游ゴシック" panose="020B0400000000000000" pitchFamily="34" charset="-128"/>
                          <a:ea typeface="游ゴシック" panose="020B0400000000000000" pitchFamily="34" charset="-128"/>
                        </a:rPr>
                        <a:t>¥350,000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5232962"/>
                  </a:ext>
                </a:extLst>
              </a:tr>
            </a:tbl>
          </a:graphicData>
        </a:graphic>
      </p:graphicFrame>
      <p:sp>
        <p:nvSpPr>
          <p:cNvPr id="2" name="フッター プレースホルダー 1"/>
          <p:cNvSpPr>
            <a:spLocks noGrp="1"/>
          </p:cNvSpPr>
          <p:nvPr>
            <p:ph type="ftr" sz="quarter" idx="3"/>
          </p:nvPr>
        </p:nvSpPr>
        <p:spPr/>
        <p:txBody>
          <a:bodyPr/>
          <a:lstStyle/>
          <a:p>
            <a:r>
              <a:rPr lang="en-US" altLang="ja-JP"/>
              <a:t>©IPG inc. All Rights Reserved.</a:t>
            </a:r>
            <a:endParaRPr lang="ja-JP" altLang="en-US" dirty="0"/>
          </a:p>
        </p:txBody>
      </p:sp>
      <p:sp>
        <p:nvSpPr>
          <p:cNvPr id="3" name="スライド番号プレースホルダー 2"/>
          <p:cNvSpPr>
            <a:spLocks noGrp="1"/>
          </p:cNvSpPr>
          <p:nvPr>
            <p:ph type="sldNum" sz="quarter" idx="4"/>
          </p:nvPr>
        </p:nvSpPr>
        <p:spPr/>
        <p:txBody>
          <a:bodyPr/>
          <a:lstStyle/>
          <a:p>
            <a:fld id="{5606B6BE-CAE4-49DE-9FA9-57279F23E9C3}" type="slidenum">
              <a:rPr lang="ja-JP" altLang="en-US" smtClean="0"/>
              <a:pPr/>
              <a:t>9</a:t>
            </a:fld>
            <a:endParaRPr lang="ja-JP" altLang="en-US" dirty="0"/>
          </a:p>
        </p:txBody>
      </p:sp>
      <p:sp>
        <p:nvSpPr>
          <p:cNvPr id="35" name="タイトル 2"/>
          <p:cNvSpPr txBox="1">
            <a:spLocks noGrp="1"/>
          </p:cNvSpPr>
          <p:nvPr>
            <p:ph type="title"/>
          </p:nvPr>
        </p:nvSpPr>
        <p:spPr>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r>
              <a:rPr lang="ja-JP" altLang="en-US" sz="2400" dirty="0">
                <a:solidFill>
                  <a:srgbClr val="404040"/>
                </a:solidFill>
              </a:rPr>
              <a:t>放送型</a:t>
            </a:r>
            <a:r>
              <a:rPr lang="en-US" altLang="ja-JP" sz="2400" dirty="0">
                <a:solidFill>
                  <a:srgbClr val="404040"/>
                </a:solidFill>
              </a:rPr>
              <a:t>G</a:t>
            </a:r>
            <a:r>
              <a:rPr lang="ja-JP" altLang="en-US" sz="2400" dirty="0">
                <a:solidFill>
                  <a:srgbClr val="404040"/>
                </a:solidFill>
              </a:rPr>
              <a:t>ガイド 中部エリアセグメントプラン</a:t>
            </a:r>
            <a:endParaRPr lang="ja-JP" altLang="en-US" sz="2400" dirty="0"/>
          </a:p>
        </p:txBody>
      </p:sp>
      <p:sp>
        <p:nvSpPr>
          <p:cNvPr id="27" name="正方形/長方形 1"/>
          <p:cNvSpPr>
            <a:spLocks noChangeArrowheads="1"/>
          </p:cNvSpPr>
          <p:nvPr/>
        </p:nvSpPr>
        <p:spPr bwMode="auto">
          <a:xfrm>
            <a:off x="4960620" y="2135290"/>
            <a:ext cx="3214688" cy="1169987"/>
          </a:xfrm>
          <a:prstGeom prst="rect">
            <a:avLst/>
          </a:prstGeom>
          <a:solidFill>
            <a:srgbClr val="FFFFFF">
              <a:alpha val="5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kumimoji="0" lang="ja-JP" altLang="en-US" sz="1400" dirty="0">
                <a:solidFill>
                  <a:srgbClr val="404040"/>
                </a:solidFill>
                <a:latin typeface="游ゴシック" panose="020B0400000000000000" pitchFamily="50" charset="-128"/>
                <a:ea typeface="游ゴシック" panose="020B0400000000000000" pitchFamily="50" charset="-128"/>
              </a:rPr>
              <a:t>本プランに限り、</a:t>
            </a:r>
            <a:r>
              <a:rPr kumimoji="0" lang="en-US" altLang="ja-JP" sz="1400" dirty="0">
                <a:solidFill>
                  <a:srgbClr val="404040"/>
                </a:solidFill>
                <a:latin typeface="游ゴシック" panose="020B0400000000000000" pitchFamily="50" charset="-128"/>
                <a:ea typeface="游ゴシック" panose="020B0400000000000000" pitchFamily="50" charset="-128"/>
              </a:rPr>
              <a:t>1</a:t>
            </a:r>
            <a:r>
              <a:rPr kumimoji="0" lang="ja-JP" altLang="en-US" sz="1400" dirty="0">
                <a:solidFill>
                  <a:srgbClr val="404040"/>
                </a:solidFill>
                <a:latin typeface="游ゴシック" panose="020B0400000000000000" pitchFamily="50" charset="-128"/>
                <a:ea typeface="游ゴシック" panose="020B0400000000000000" pitchFamily="50" charset="-128"/>
              </a:rPr>
              <a:t>エリア</a:t>
            </a:r>
            <a:r>
              <a:rPr kumimoji="0" lang="en-US" altLang="ja-JP" sz="1400" dirty="0">
                <a:solidFill>
                  <a:srgbClr val="404040"/>
                </a:solidFill>
                <a:latin typeface="游ゴシック" panose="020B0400000000000000" pitchFamily="50" charset="-128"/>
                <a:ea typeface="游ゴシック" panose="020B0400000000000000" pitchFamily="50" charset="-128"/>
              </a:rPr>
              <a:t>1</a:t>
            </a:r>
            <a:r>
              <a:rPr kumimoji="0" lang="ja-JP" altLang="en-US" sz="1400" dirty="0">
                <a:solidFill>
                  <a:srgbClr val="404040"/>
                </a:solidFill>
                <a:latin typeface="游ゴシック" panose="020B0400000000000000" pitchFamily="50" charset="-128"/>
                <a:ea typeface="游ゴシック" panose="020B0400000000000000" pitchFamily="50" charset="-128"/>
              </a:rPr>
              <a:t>日</a:t>
            </a:r>
            <a:r>
              <a:rPr kumimoji="0" lang="en-US" altLang="ja-JP" sz="1400" dirty="0">
                <a:solidFill>
                  <a:srgbClr val="404040"/>
                </a:solidFill>
                <a:latin typeface="游ゴシック" panose="020B0400000000000000" pitchFamily="50" charset="-128"/>
                <a:ea typeface="游ゴシック" panose="020B0400000000000000" pitchFamily="50" charset="-128"/>
              </a:rPr>
              <a:t>1</a:t>
            </a:r>
            <a:r>
              <a:rPr kumimoji="0" lang="ja-JP" altLang="en-US" sz="1400" dirty="0">
                <a:solidFill>
                  <a:srgbClr val="404040"/>
                </a:solidFill>
                <a:latin typeface="游ゴシック" panose="020B0400000000000000" pitchFamily="50" charset="-128"/>
                <a:ea typeface="游ゴシック" panose="020B0400000000000000" pitchFamily="50" charset="-128"/>
              </a:rPr>
              <a:t>社限定</a:t>
            </a:r>
            <a:endParaRPr kumimoji="0" lang="en-US" altLang="ja-JP" sz="1400" dirty="0">
              <a:solidFill>
                <a:srgbClr val="404040"/>
              </a:solidFill>
              <a:latin typeface="游ゴシック" panose="020B0400000000000000" pitchFamily="50" charset="-128"/>
              <a:ea typeface="游ゴシック" panose="020B0400000000000000" pitchFamily="50" charset="-128"/>
            </a:endParaRPr>
          </a:p>
          <a:p>
            <a:pPr eaLnBrk="1" hangingPunct="1"/>
            <a:endParaRPr kumimoji="0" lang="en-US" altLang="ja-JP" sz="1400" dirty="0">
              <a:solidFill>
                <a:srgbClr val="404040"/>
              </a:solidFill>
              <a:latin typeface="游ゴシック" panose="020B0400000000000000" pitchFamily="50" charset="-128"/>
              <a:ea typeface="游ゴシック" panose="020B0400000000000000" pitchFamily="50" charset="-128"/>
            </a:endParaRPr>
          </a:p>
          <a:p>
            <a:pPr eaLnBrk="1" hangingPunct="1"/>
            <a:r>
              <a:rPr kumimoji="0" lang="en-US" altLang="ja-JP" sz="1400" dirty="0">
                <a:solidFill>
                  <a:srgbClr val="404040"/>
                </a:solidFill>
                <a:latin typeface="游ゴシック" panose="020B0400000000000000" pitchFamily="50" charset="-128"/>
                <a:ea typeface="游ゴシック" panose="020B0400000000000000" pitchFamily="50" charset="-128"/>
              </a:rPr>
              <a:t>1</a:t>
            </a:r>
            <a:r>
              <a:rPr kumimoji="0" lang="ja-JP" altLang="en-US" sz="1400" dirty="0">
                <a:solidFill>
                  <a:srgbClr val="404040"/>
                </a:solidFill>
                <a:latin typeface="游ゴシック" panose="020B0400000000000000" pitchFamily="50" charset="-128"/>
                <a:ea typeface="游ゴシック" panose="020B0400000000000000" pitchFamily="50" charset="-128"/>
              </a:rPr>
              <a:t>日単位で素材差替可能</a:t>
            </a:r>
            <a:endParaRPr kumimoji="0" lang="en-US" altLang="ja-JP" sz="1400" dirty="0">
              <a:solidFill>
                <a:srgbClr val="404040"/>
              </a:solidFill>
              <a:latin typeface="游ゴシック" panose="020B0400000000000000" pitchFamily="50" charset="-128"/>
              <a:ea typeface="游ゴシック" panose="020B0400000000000000" pitchFamily="50" charset="-128"/>
            </a:endParaRPr>
          </a:p>
          <a:p>
            <a:pPr eaLnBrk="1" hangingPunct="1"/>
            <a:endParaRPr kumimoji="0" lang="en-US" altLang="ja-JP" sz="1400" dirty="0">
              <a:solidFill>
                <a:srgbClr val="404040"/>
              </a:solidFill>
              <a:latin typeface="游ゴシック" panose="020B0400000000000000" pitchFamily="50" charset="-128"/>
              <a:ea typeface="游ゴシック" panose="020B0400000000000000" pitchFamily="50" charset="-128"/>
            </a:endParaRPr>
          </a:p>
          <a:p>
            <a:pPr eaLnBrk="1" hangingPunct="1"/>
            <a:r>
              <a:rPr kumimoji="0" lang="ja-JP" altLang="en-US" sz="1400" dirty="0">
                <a:solidFill>
                  <a:srgbClr val="404040"/>
                </a:solidFill>
                <a:latin typeface="游ゴシック" panose="020B0400000000000000" pitchFamily="50" charset="-128"/>
                <a:ea typeface="游ゴシック" panose="020B0400000000000000" pitchFamily="50" charset="-128"/>
              </a:rPr>
              <a:t>売り切れ次第販売終了</a:t>
            </a:r>
          </a:p>
        </p:txBody>
      </p:sp>
      <p:grpSp>
        <p:nvGrpSpPr>
          <p:cNvPr id="34" name="グループ化 3"/>
          <p:cNvGrpSpPr>
            <a:grpSpLocks/>
          </p:cNvGrpSpPr>
          <p:nvPr/>
        </p:nvGrpSpPr>
        <p:grpSpPr bwMode="auto">
          <a:xfrm>
            <a:off x="4535169" y="1924152"/>
            <a:ext cx="354013" cy="350838"/>
            <a:chOff x="4144611" y="1889963"/>
            <a:chExt cx="389745" cy="385396"/>
          </a:xfrm>
        </p:grpSpPr>
        <p:sp>
          <p:nvSpPr>
            <p:cNvPr id="38" name="円形吹き出し 37"/>
            <p:cNvSpPr/>
            <p:nvPr/>
          </p:nvSpPr>
          <p:spPr>
            <a:xfrm rot="16964267">
              <a:off x="4146786" y="1887788"/>
              <a:ext cx="385396" cy="389745"/>
            </a:xfrm>
            <a:prstGeom prst="wedgeEllipseCallout">
              <a:avLst/>
            </a:prstGeom>
            <a:solidFill>
              <a:srgbClr val="26A69A"/>
            </a:solidFill>
            <a:ln w="25400" cap="flat" cmpd="sng" algn="ctr">
              <a:noFill/>
              <a:prstDash val="solid"/>
            </a:ln>
            <a:effectLst/>
          </p:spPr>
          <p:txBody>
            <a:bodyPr anchor="ctr"/>
            <a:lstStyle/>
            <a:p>
              <a:pPr algn="ctr" fontAlgn="auto">
                <a:spcBef>
                  <a:spcPts val="0"/>
                </a:spcBef>
                <a:spcAft>
                  <a:spcPts val="0"/>
                </a:spcAft>
                <a:defRPr/>
              </a:pPr>
              <a:endParaRPr kumimoji="0" lang="ja-JP" altLang="en-US" sz="600" kern="0" dirty="0">
                <a:solidFill>
                  <a:srgbClr val="FFFFFF"/>
                </a:solidFill>
                <a:latin typeface="游ゴシック" panose="020B0400000000000000" pitchFamily="50" charset="-128"/>
                <a:ea typeface="游ゴシック" panose="020B0400000000000000" pitchFamily="50" charset="-128"/>
                <a:cs typeface="メイリオ" pitchFamily="50" charset="-128"/>
              </a:endParaRPr>
            </a:p>
          </p:txBody>
        </p:sp>
        <p:sp>
          <p:nvSpPr>
            <p:cNvPr id="40" name="テキスト ボックス 2"/>
            <p:cNvSpPr txBox="1">
              <a:spLocks noChangeArrowheads="1"/>
            </p:cNvSpPr>
            <p:nvPr/>
          </p:nvSpPr>
          <p:spPr bwMode="auto">
            <a:xfrm>
              <a:off x="4145660" y="1935304"/>
              <a:ext cx="386248" cy="338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rgbClr val="7F7F7F"/>
                  </a:solidFill>
                  <a:latin typeface="Verdana" pitchFamily="34" charset="0"/>
                  <a:ea typeface="HGP創英角ｺﾞｼｯｸUB" pitchFamily="50" charset="-128"/>
                </a:defRPr>
              </a:lvl1pPr>
              <a:lvl2pPr marL="742950" indent="-285750" eaLnBrk="0" hangingPunct="0">
                <a:defRPr kumimoji="1" sz="1000">
                  <a:solidFill>
                    <a:srgbClr val="7F7F7F"/>
                  </a:solidFill>
                  <a:latin typeface="Verdana" pitchFamily="34" charset="0"/>
                  <a:ea typeface="HGP創英角ｺﾞｼｯｸUB" pitchFamily="50" charset="-128"/>
                </a:defRPr>
              </a:lvl2pPr>
              <a:lvl3pPr marL="1143000" indent="-228600" eaLnBrk="0" hangingPunct="0">
                <a:defRPr kumimoji="1" sz="1000">
                  <a:solidFill>
                    <a:srgbClr val="7F7F7F"/>
                  </a:solidFill>
                  <a:latin typeface="Verdana" pitchFamily="34" charset="0"/>
                  <a:ea typeface="HGP創英角ｺﾞｼｯｸUB" pitchFamily="50" charset="-128"/>
                </a:defRPr>
              </a:lvl3pPr>
              <a:lvl4pPr marL="1600200" indent="-228600" eaLnBrk="0" hangingPunct="0">
                <a:defRPr kumimoji="1" sz="1000">
                  <a:solidFill>
                    <a:srgbClr val="7F7F7F"/>
                  </a:solidFill>
                  <a:latin typeface="Verdana" pitchFamily="34" charset="0"/>
                  <a:ea typeface="HGP創英角ｺﾞｼｯｸUB" pitchFamily="50" charset="-128"/>
                </a:defRPr>
              </a:lvl4pPr>
              <a:lvl5pPr marL="2057400" indent="-228600" eaLnBrk="0" hangingPunct="0">
                <a:defRPr kumimoji="1" sz="1000">
                  <a:solidFill>
                    <a:srgbClr val="7F7F7F"/>
                  </a:solidFill>
                  <a:latin typeface="Verdana" pitchFamily="34" charset="0"/>
                  <a:ea typeface="HGP創英角ｺﾞｼｯｸUB" pitchFamily="50" charset="-128"/>
                </a:defRPr>
              </a:lvl5pPr>
              <a:lvl6pPr marL="2514600" indent="-228600" algn="ctr" eaLnBrk="0" fontAlgn="base" hangingPunct="0">
                <a:spcBef>
                  <a:spcPct val="0"/>
                </a:spcBef>
                <a:spcAft>
                  <a:spcPct val="0"/>
                </a:spcAft>
                <a:defRPr kumimoji="1" sz="1000">
                  <a:solidFill>
                    <a:srgbClr val="7F7F7F"/>
                  </a:solidFill>
                  <a:latin typeface="Verdana" pitchFamily="34" charset="0"/>
                  <a:ea typeface="HGP創英角ｺﾞｼｯｸUB" pitchFamily="50" charset="-128"/>
                </a:defRPr>
              </a:lvl6pPr>
              <a:lvl7pPr marL="2971800" indent="-228600" algn="ctr" eaLnBrk="0" fontAlgn="base" hangingPunct="0">
                <a:spcBef>
                  <a:spcPct val="0"/>
                </a:spcBef>
                <a:spcAft>
                  <a:spcPct val="0"/>
                </a:spcAft>
                <a:defRPr kumimoji="1" sz="1000">
                  <a:solidFill>
                    <a:srgbClr val="7F7F7F"/>
                  </a:solidFill>
                  <a:latin typeface="Verdana" pitchFamily="34" charset="0"/>
                  <a:ea typeface="HGP創英角ｺﾞｼｯｸUB" pitchFamily="50" charset="-128"/>
                </a:defRPr>
              </a:lvl7pPr>
              <a:lvl8pPr marL="3429000" indent="-228600" algn="ctr" eaLnBrk="0" fontAlgn="base" hangingPunct="0">
                <a:spcBef>
                  <a:spcPct val="0"/>
                </a:spcBef>
                <a:spcAft>
                  <a:spcPct val="0"/>
                </a:spcAft>
                <a:defRPr kumimoji="1" sz="1000">
                  <a:solidFill>
                    <a:srgbClr val="7F7F7F"/>
                  </a:solidFill>
                  <a:latin typeface="Verdana" pitchFamily="34" charset="0"/>
                  <a:ea typeface="HGP創英角ｺﾞｼｯｸUB" pitchFamily="50" charset="-128"/>
                </a:defRPr>
              </a:lvl8pPr>
              <a:lvl9pPr marL="3886200" indent="-228600" algn="ctr" eaLnBrk="0" fontAlgn="base" hangingPunct="0">
                <a:spcBef>
                  <a:spcPct val="0"/>
                </a:spcBef>
                <a:spcAft>
                  <a:spcPct val="0"/>
                </a:spcAft>
                <a:defRPr kumimoji="1" sz="1000">
                  <a:solidFill>
                    <a:srgbClr val="7F7F7F"/>
                  </a:solidFill>
                  <a:latin typeface="Verdana" pitchFamily="34" charset="0"/>
                  <a:ea typeface="HGP創英角ｺﾞｼｯｸUB" pitchFamily="50" charset="-128"/>
                </a:defRPr>
              </a:lvl9pPr>
            </a:lstStyle>
            <a:p>
              <a:pPr algn="ctr" eaLnBrk="1" fontAlgn="auto" hangingPunct="1">
                <a:spcBef>
                  <a:spcPts val="0"/>
                </a:spcBef>
                <a:spcAft>
                  <a:spcPts val="0"/>
                </a:spcAft>
                <a:defRPr/>
              </a:pPr>
              <a:r>
                <a:rPr lang="ja-JP" altLang="en-US" sz="1400" kern="0" dirty="0">
                  <a:solidFill>
                    <a:srgbClr val="FFFFFF"/>
                  </a:solidFill>
                  <a:latin typeface="游ゴシック" panose="020B0400000000000000" pitchFamily="50" charset="-128"/>
                  <a:ea typeface="游ゴシック" panose="020B0400000000000000" pitchFamily="50" charset="-128"/>
                  <a:cs typeface="メイリオ" pitchFamily="50" charset="-128"/>
                </a:rPr>
                <a:t>１</a:t>
              </a:r>
            </a:p>
          </p:txBody>
        </p:sp>
      </p:grpSp>
      <p:grpSp>
        <p:nvGrpSpPr>
          <p:cNvPr id="41" name="グループ化 3"/>
          <p:cNvGrpSpPr>
            <a:grpSpLocks/>
          </p:cNvGrpSpPr>
          <p:nvPr/>
        </p:nvGrpSpPr>
        <p:grpSpPr bwMode="auto">
          <a:xfrm>
            <a:off x="4533583" y="2341665"/>
            <a:ext cx="354012" cy="354011"/>
            <a:chOff x="4144611" y="1889963"/>
            <a:chExt cx="389238" cy="388999"/>
          </a:xfrm>
        </p:grpSpPr>
        <p:sp>
          <p:nvSpPr>
            <p:cNvPr id="45" name="円形吹き出し 44"/>
            <p:cNvSpPr/>
            <p:nvPr/>
          </p:nvSpPr>
          <p:spPr>
            <a:xfrm rot="16964267">
              <a:off x="4146474" y="1888100"/>
              <a:ext cx="385511" cy="389238"/>
            </a:xfrm>
            <a:prstGeom prst="wedgeEllipseCallout">
              <a:avLst/>
            </a:prstGeom>
            <a:solidFill>
              <a:srgbClr val="26A69A"/>
            </a:solidFill>
            <a:ln w="25400" cap="flat" cmpd="sng" algn="ctr">
              <a:noFill/>
              <a:prstDash val="solid"/>
            </a:ln>
            <a:effectLst/>
          </p:spPr>
          <p:txBody>
            <a:bodyPr anchor="ctr"/>
            <a:lstStyle/>
            <a:p>
              <a:pPr algn="ctr" fontAlgn="auto">
                <a:spcBef>
                  <a:spcPts val="0"/>
                </a:spcBef>
                <a:spcAft>
                  <a:spcPts val="0"/>
                </a:spcAft>
                <a:defRPr/>
              </a:pPr>
              <a:endParaRPr kumimoji="0" lang="ja-JP" altLang="en-US" sz="600" kern="0" dirty="0">
                <a:solidFill>
                  <a:srgbClr val="FFFFFF"/>
                </a:solidFill>
                <a:latin typeface="游ゴシック" panose="020B0400000000000000" pitchFamily="50" charset="-128"/>
                <a:ea typeface="游ゴシック" panose="020B0400000000000000" pitchFamily="50" charset="-128"/>
                <a:cs typeface="メイリオ" pitchFamily="50" charset="-128"/>
              </a:endParaRPr>
            </a:p>
          </p:txBody>
        </p:sp>
        <p:sp>
          <p:nvSpPr>
            <p:cNvPr id="46" name="テキスト ボックス 2"/>
            <p:cNvSpPr txBox="1">
              <a:spLocks noChangeArrowheads="1"/>
            </p:cNvSpPr>
            <p:nvPr/>
          </p:nvSpPr>
          <p:spPr bwMode="auto">
            <a:xfrm>
              <a:off x="4144611" y="1940550"/>
              <a:ext cx="387493" cy="3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rgbClr val="7F7F7F"/>
                  </a:solidFill>
                  <a:latin typeface="Verdana" pitchFamily="34" charset="0"/>
                  <a:ea typeface="HGP創英角ｺﾞｼｯｸUB" pitchFamily="50" charset="-128"/>
                </a:defRPr>
              </a:lvl1pPr>
              <a:lvl2pPr marL="742950" indent="-285750" eaLnBrk="0" hangingPunct="0">
                <a:defRPr kumimoji="1" sz="1000">
                  <a:solidFill>
                    <a:srgbClr val="7F7F7F"/>
                  </a:solidFill>
                  <a:latin typeface="Verdana" pitchFamily="34" charset="0"/>
                  <a:ea typeface="HGP創英角ｺﾞｼｯｸUB" pitchFamily="50" charset="-128"/>
                </a:defRPr>
              </a:lvl2pPr>
              <a:lvl3pPr marL="1143000" indent="-228600" eaLnBrk="0" hangingPunct="0">
                <a:defRPr kumimoji="1" sz="1000">
                  <a:solidFill>
                    <a:srgbClr val="7F7F7F"/>
                  </a:solidFill>
                  <a:latin typeface="Verdana" pitchFamily="34" charset="0"/>
                  <a:ea typeface="HGP創英角ｺﾞｼｯｸUB" pitchFamily="50" charset="-128"/>
                </a:defRPr>
              </a:lvl3pPr>
              <a:lvl4pPr marL="1600200" indent="-228600" eaLnBrk="0" hangingPunct="0">
                <a:defRPr kumimoji="1" sz="1000">
                  <a:solidFill>
                    <a:srgbClr val="7F7F7F"/>
                  </a:solidFill>
                  <a:latin typeface="Verdana" pitchFamily="34" charset="0"/>
                  <a:ea typeface="HGP創英角ｺﾞｼｯｸUB" pitchFamily="50" charset="-128"/>
                </a:defRPr>
              </a:lvl4pPr>
              <a:lvl5pPr marL="2057400" indent="-228600" eaLnBrk="0" hangingPunct="0">
                <a:defRPr kumimoji="1" sz="1000">
                  <a:solidFill>
                    <a:srgbClr val="7F7F7F"/>
                  </a:solidFill>
                  <a:latin typeface="Verdana" pitchFamily="34" charset="0"/>
                  <a:ea typeface="HGP創英角ｺﾞｼｯｸUB" pitchFamily="50" charset="-128"/>
                </a:defRPr>
              </a:lvl5pPr>
              <a:lvl6pPr marL="2514600" indent="-228600" algn="ctr" eaLnBrk="0" fontAlgn="base" hangingPunct="0">
                <a:spcBef>
                  <a:spcPct val="0"/>
                </a:spcBef>
                <a:spcAft>
                  <a:spcPct val="0"/>
                </a:spcAft>
                <a:defRPr kumimoji="1" sz="1000">
                  <a:solidFill>
                    <a:srgbClr val="7F7F7F"/>
                  </a:solidFill>
                  <a:latin typeface="Verdana" pitchFamily="34" charset="0"/>
                  <a:ea typeface="HGP創英角ｺﾞｼｯｸUB" pitchFamily="50" charset="-128"/>
                </a:defRPr>
              </a:lvl6pPr>
              <a:lvl7pPr marL="2971800" indent="-228600" algn="ctr" eaLnBrk="0" fontAlgn="base" hangingPunct="0">
                <a:spcBef>
                  <a:spcPct val="0"/>
                </a:spcBef>
                <a:spcAft>
                  <a:spcPct val="0"/>
                </a:spcAft>
                <a:defRPr kumimoji="1" sz="1000">
                  <a:solidFill>
                    <a:srgbClr val="7F7F7F"/>
                  </a:solidFill>
                  <a:latin typeface="Verdana" pitchFamily="34" charset="0"/>
                  <a:ea typeface="HGP創英角ｺﾞｼｯｸUB" pitchFamily="50" charset="-128"/>
                </a:defRPr>
              </a:lvl7pPr>
              <a:lvl8pPr marL="3429000" indent="-228600" algn="ctr" eaLnBrk="0" fontAlgn="base" hangingPunct="0">
                <a:spcBef>
                  <a:spcPct val="0"/>
                </a:spcBef>
                <a:spcAft>
                  <a:spcPct val="0"/>
                </a:spcAft>
                <a:defRPr kumimoji="1" sz="1000">
                  <a:solidFill>
                    <a:srgbClr val="7F7F7F"/>
                  </a:solidFill>
                  <a:latin typeface="Verdana" pitchFamily="34" charset="0"/>
                  <a:ea typeface="HGP創英角ｺﾞｼｯｸUB" pitchFamily="50" charset="-128"/>
                </a:defRPr>
              </a:lvl8pPr>
              <a:lvl9pPr marL="3886200" indent="-228600" algn="ctr" eaLnBrk="0" fontAlgn="base" hangingPunct="0">
                <a:spcBef>
                  <a:spcPct val="0"/>
                </a:spcBef>
                <a:spcAft>
                  <a:spcPct val="0"/>
                </a:spcAft>
                <a:defRPr kumimoji="1" sz="1000">
                  <a:solidFill>
                    <a:srgbClr val="7F7F7F"/>
                  </a:solidFill>
                  <a:latin typeface="Verdana" pitchFamily="34" charset="0"/>
                  <a:ea typeface="HGP創英角ｺﾞｼｯｸUB" pitchFamily="50" charset="-128"/>
                </a:defRPr>
              </a:lvl9pPr>
            </a:lstStyle>
            <a:p>
              <a:pPr algn="ctr" eaLnBrk="1" fontAlgn="auto" hangingPunct="1">
                <a:spcBef>
                  <a:spcPts val="0"/>
                </a:spcBef>
                <a:spcAft>
                  <a:spcPts val="0"/>
                </a:spcAft>
                <a:defRPr/>
              </a:pPr>
              <a:r>
                <a:rPr lang="en-US" altLang="ja-JP" sz="1400" kern="0" dirty="0">
                  <a:solidFill>
                    <a:srgbClr val="FFFFFF"/>
                  </a:solidFill>
                  <a:latin typeface="游ゴシック" panose="020B0400000000000000" pitchFamily="50" charset="-128"/>
                  <a:ea typeface="游ゴシック" panose="020B0400000000000000" pitchFamily="50" charset="-128"/>
                  <a:cs typeface="メイリオ" pitchFamily="50" charset="-128"/>
                </a:rPr>
                <a:t>2</a:t>
              </a:r>
              <a:endParaRPr lang="ja-JP" altLang="en-US" sz="1400" kern="0" dirty="0">
                <a:solidFill>
                  <a:srgbClr val="FFFFFF"/>
                </a:solidFill>
                <a:latin typeface="游ゴシック" panose="020B0400000000000000" pitchFamily="50" charset="-128"/>
                <a:ea typeface="游ゴシック" panose="020B0400000000000000" pitchFamily="50" charset="-128"/>
                <a:cs typeface="メイリオ" pitchFamily="50" charset="-128"/>
              </a:endParaRPr>
            </a:p>
          </p:txBody>
        </p:sp>
      </p:grpSp>
      <p:grpSp>
        <p:nvGrpSpPr>
          <p:cNvPr id="47" name="グループ化 3"/>
          <p:cNvGrpSpPr>
            <a:grpSpLocks/>
          </p:cNvGrpSpPr>
          <p:nvPr/>
        </p:nvGrpSpPr>
        <p:grpSpPr bwMode="auto">
          <a:xfrm>
            <a:off x="4533583" y="2760765"/>
            <a:ext cx="358776" cy="358774"/>
            <a:chOff x="4144610" y="1889964"/>
            <a:chExt cx="394418" cy="393762"/>
          </a:xfrm>
        </p:grpSpPr>
        <p:sp>
          <p:nvSpPr>
            <p:cNvPr id="48" name="円形吹き出し 47"/>
            <p:cNvSpPr/>
            <p:nvPr/>
          </p:nvSpPr>
          <p:spPr>
            <a:xfrm rot="16964267">
              <a:off x="4146675" y="1887899"/>
              <a:ext cx="385051" cy="389181"/>
            </a:xfrm>
            <a:prstGeom prst="wedgeEllipseCallout">
              <a:avLst/>
            </a:prstGeom>
            <a:solidFill>
              <a:srgbClr val="26A69A"/>
            </a:solidFill>
            <a:ln w="25400" cap="flat" cmpd="sng" algn="ctr">
              <a:noFill/>
              <a:prstDash val="solid"/>
            </a:ln>
            <a:effectLst/>
          </p:spPr>
          <p:txBody>
            <a:bodyPr anchor="ctr"/>
            <a:lstStyle/>
            <a:p>
              <a:pPr algn="ctr" fontAlgn="auto">
                <a:spcBef>
                  <a:spcPts val="0"/>
                </a:spcBef>
                <a:spcAft>
                  <a:spcPts val="0"/>
                </a:spcAft>
                <a:defRPr/>
              </a:pPr>
              <a:endParaRPr kumimoji="0" lang="ja-JP" altLang="en-US" sz="600" kern="0" dirty="0">
                <a:solidFill>
                  <a:srgbClr val="FFFFFF"/>
                </a:solidFill>
                <a:latin typeface="游ゴシック" panose="020B0400000000000000" pitchFamily="50" charset="-128"/>
                <a:ea typeface="游ゴシック" panose="020B0400000000000000" pitchFamily="50" charset="-128"/>
                <a:cs typeface="メイリオ" pitchFamily="50" charset="-128"/>
              </a:endParaRPr>
            </a:p>
          </p:txBody>
        </p:sp>
        <p:sp>
          <p:nvSpPr>
            <p:cNvPr id="49" name="テキスト ボックス 2"/>
            <p:cNvSpPr txBox="1">
              <a:spLocks noChangeArrowheads="1"/>
            </p:cNvSpPr>
            <p:nvPr/>
          </p:nvSpPr>
          <p:spPr bwMode="auto">
            <a:xfrm>
              <a:off x="4151592" y="1945717"/>
              <a:ext cx="387436" cy="338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rgbClr val="7F7F7F"/>
                  </a:solidFill>
                  <a:latin typeface="Verdana" pitchFamily="34" charset="0"/>
                  <a:ea typeface="HGP創英角ｺﾞｼｯｸUB" pitchFamily="50" charset="-128"/>
                </a:defRPr>
              </a:lvl1pPr>
              <a:lvl2pPr marL="742950" indent="-285750" eaLnBrk="0" hangingPunct="0">
                <a:defRPr kumimoji="1" sz="1000">
                  <a:solidFill>
                    <a:srgbClr val="7F7F7F"/>
                  </a:solidFill>
                  <a:latin typeface="Verdana" pitchFamily="34" charset="0"/>
                  <a:ea typeface="HGP創英角ｺﾞｼｯｸUB" pitchFamily="50" charset="-128"/>
                </a:defRPr>
              </a:lvl2pPr>
              <a:lvl3pPr marL="1143000" indent="-228600" eaLnBrk="0" hangingPunct="0">
                <a:defRPr kumimoji="1" sz="1000">
                  <a:solidFill>
                    <a:srgbClr val="7F7F7F"/>
                  </a:solidFill>
                  <a:latin typeface="Verdana" pitchFamily="34" charset="0"/>
                  <a:ea typeface="HGP創英角ｺﾞｼｯｸUB" pitchFamily="50" charset="-128"/>
                </a:defRPr>
              </a:lvl3pPr>
              <a:lvl4pPr marL="1600200" indent="-228600" eaLnBrk="0" hangingPunct="0">
                <a:defRPr kumimoji="1" sz="1000">
                  <a:solidFill>
                    <a:srgbClr val="7F7F7F"/>
                  </a:solidFill>
                  <a:latin typeface="Verdana" pitchFamily="34" charset="0"/>
                  <a:ea typeface="HGP創英角ｺﾞｼｯｸUB" pitchFamily="50" charset="-128"/>
                </a:defRPr>
              </a:lvl4pPr>
              <a:lvl5pPr marL="2057400" indent="-228600" eaLnBrk="0" hangingPunct="0">
                <a:defRPr kumimoji="1" sz="1000">
                  <a:solidFill>
                    <a:srgbClr val="7F7F7F"/>
                  </a:solidFill>
                  <a:latin typeface="Verdana" pitchFamily="34" charset="0"/>
                  <a:ea typeface="HGP創英角ｺﾞｼｯｸUB" pitchFamily="50" charset="-128"/>
                </a:defRPr>
              </a:lvl5pPr>
              <a:lvl6pPr marL="2514600" indent="-228600" algn="ctr" eaLnBrk="0" fontAlgn="base" hangingPunct="0">
                <a:spcBef>
                  <a:spcPct val="0"/>
                </a:spcBef>
                <a:spcAft>
                  <a:spcPct val="0"/>
                </a:spcAft>
                <a:defRPr kumimoji="1" sz="1000">
                  <a:solidFill>
                    <a:srgbClr val="7F7F7F"/>
                  </a:solidFill>
                  <a:latin typeface="Verdana" pitchFamily="34" charset="0"/>
                  <a:ea typeface="HGP創英角ｺﾞｼｯｸUB" pitchFamily="50" charset="-128"/>
                </a:defRPr>
              </a:lvl6pPr>
              <a:lvl7pPr marL="2971800" indent="-228600" algn="ctr" eaLnBrk="0" fontAlgn="base" hangingPunct="0">
                <a:spcBef>
                  <a:spcPct val="0"/>
                </a:spcBef>
                <a:spcAft>
                  <a:spcPct val="0"/>
                </a:spcAft>
                <a:defRPr kumimoji="1" sz="1000">
                  <a:solidFill>
                    <a:srgbClr val="7F7F7F"/>
                  </a:solidFill>
                  <a:latin typeface="Verdana" pitchFamily="34" charset="0"/>
                  <a:ea typeface="HGP創英角ｺﾞｼｯｸUB" pitchFamily="50" charset="-128"/>
                </a:defRPr>
              </a:lvl7pPr>
              <a:lvl8pPr marL="3429000" indent="-228600" algn="ctr" eaLnBrk="0" fontAlgn="base" hangingPunct="0">
                <a:spcBef>
                  <a:spcPct val="0"/>
                </a:spcBef>
                <a:spcAft>
                  <a:spcPct val="0"/>
                </a:spcAft>
                <a:defRPr kumimoji="1" sz="1000">
                  <a:solidFill>
                    <a:srgbClr val="7F7F7F"/>
                  </a:solidFill>
                  <a:latin typeface="Verdana" pitchFamily="34" charset="0"/>
                  <a:ea typeface="HGP創英角ｺﾞｼｯｸUB" pitchFamily="50" charset="-128"/>
                </a:defRPr>
              </a:lvl8pPr>
              <a:lvl9pPr marL="3886200" indent="-228600" algn="ctr" eaLnBrk="0" fontAlgn="base" hangingPunct="0">
                <a:spcBef>
                  <a:spcPct val="0"/>
                </a:spcBef>
                <a:spcAft>
                  <a:spcPct val="0"/>
                </a:spcAft>
                <a:defRPr kumimoji="1" sz="1000">
                  <a:solidFill>
                    <a:srgbClr val="7F7F7F"/>
                  </a:solidFill>
                  <a:latin typeface="Verdana" pitchFamily="34" charset="0"/>
                  <a:ea typeface="HGP創英角ｺﾞｼｯｸUB" pitchFamily="50" charset="-128"/>
                </a:defRPr>
              </a:lvl9pPr>
            </a:lstStyle>
            <a:p>
              <a:pPr algn="ctr" eaLnBrk="1" fontAlgn="auto" hangingPunct="1">
                <a:spcBef>
                  <a:spcPts val="0"/>
                </a:spcBef>
                <a:spcAft>
                  <a:spcPts val="0"/>
                </a:spcAft>
                <a:defRPr/>
              </a:pPr>
              <a:r>
                <a:rPr lang="en-US" altLang="ja-JP" sz="1400" kern="0" dirty="0">
                  <a:solidFill>
                    <a:srgbClr val="FFFFFF"/>
                  </a:solidFill>
                  <a:latin typeface="游ゴシック" panose="020B0400000000000000" pitchFamily="50" charset="-128"/>
                  <a:ea typeface="游ゴシック" panose="020B0400000000000000" pitchFamily="50" charset="-128"/>
                  <a:cs typeface="メイリオ" pitchFamily="50" charset="-128"/>
                </a:rPr>
                <a:t>3</a:t>
              </a:r>
              <a:endParaRPr lang="ja-JP" altLang="en-US" sz="1400" kern="0" dirty="0">
                <a:solidFill>
                  <a:srgbClr val="FFFFFF"/>
                </a:solidFill>
                <a:latin typeface="游ゴシック" panose="020B0400000000000000" pitchFamily="50" charset="-128"/>
                <a:ea typeface="游ゴシック" panose="020B0400000000000000" pitchFamily="50" charset="-128"/>
                <a:cs typeface="メイリオ" pitchFamily="50" charset="-128"/>
              </a:endParaRPr>
            </a:p>
          </p:txBody>
        </p:sp>
      </p:grpSp>
      <p:grpSp>
        <p:nvGrpSpPr>
          <p:cNvPr id="50" name="グループ化 3"/>
          <p:cNvGrpSpPr>
            <a:grpSpLocks/>
          </p:cNvGrpSpPr>
          <p:nvPr/>
        </p:nvGrpSpPr>
        <p:grpSpPr bwMode="auto">
          <a:xfrm rot="10800000">
            <a:off x="1864737" y="2060414"/>
            <a:ext cx="683681" cy="619201"/>
            <a:chOff x="4145659" y="1886559"/>
            <a:chExt cx="386248" cy="383951"/>
          </a:xfrm>
        </p:grpSpPr>
        <p:sp>
          <p:nvSpPr>
            <p:cNvPr id="51" name="円形吹き出し 50"/>
            <p:cNvSpPr/>
            <p:nvPr/>
          </p:nvSpPr>
          <p:spPr>
            <a:xfrm rot="7319195">
              <a:off x="4142940" y="1903625"/>
              <a:ext cx="383951" cy="349819"/>
            </a:xfrm>
            <a:prstGeom prst="wedgeEllipseCallout">
              <a:avLst/>
            </a:prstGeom>
            <a:solidFill>
              <a:schemeClr val="accent3"/>
            </a:solidFill>
            <a:ln w="25400" cap="flat" cmpd="sng" algn="ctr">
              <a:noFill/>
              <a:prstDash val="solid"/>
            </a:ln>
            <a:effectLst/>
          </p:spPr>
          <p:txBody>
            <a:bodyPr anchor="ctr"/>
            <a:lstStyle/>
            <a:p>
              <a:pPr algn="ctr" fontAlgn="auto">
                <a:spcBef>
                  <a:spcPts val="0"/>
                </a:spcBef>
                <a:spcAft>
                  <a:spcPts val="0"/>
                </a:spcAft>
                <a:defRPr/>
              </a:pPr>
              <a:endParaRPr kumimoji="0" lang="ja-JP" altLang="en-US" sz="600" kern="0" dirty="0">
                <a:solidFill>
                  <a:srgbClr val="FFFFFF"/>
                </a:solidFill>
                <a:latin typeface="游ゴシック" panose="020B0400000000000000" pitchFamily="50" charset="-128"/>
                <a:ea typeface="游ゴシック" panose="020B0400000000000000" pitchFamily="50" charset="-128"/>
                <a:cs typeface="メイリオ" pitchFamily="50" charset="-128"/>
              </a:endParaRPr>
            </a:p>
          </p:txBody>
        </p:sp>
        <p:sp>
          <p:nvSpPr>
            <p:cNvPr id="52" name="テキスト ボックス 2"/>
            <p:cNvSpPr txBox="1">
              <a:spLocks noChangeArrowheads="1"/>
            </p:cNvSpPr>
            <p:nvPr/>
          </p:nvSpPr>
          <p:spPr bwMode="auto">
            <a:xfrm rot="10800000">
              <a:off x="4145659" y="1973389"/>
              <a:ext cx="386248" cy="209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000">
                  <a:solidFill>
                    <a:srgbClr val="7F7F7F"/>
                  </a:solidFill>
                  <a:latin typeface="Verdana" pitchFamily="34" charset="0"/>
                  <a:ea typeface="HGP創英角ｺﾞｼｯｸUB" pitchFamily="50" charset="-128"/>
                </a:defRPr>
              </a:lvl1pPr>
              <a:lvl2pPr marL="742950" indent="-285750" eaLnBrk="0" hangingPunct="0">
                <a:defRPr kumimoji="1" sz="1000">
                  <a:solidFill>
                    <a:srgbClr val="7F7F7F"/>
                  </a:solidFill>
                  <a:latin typeface="Verdana" pitchFamily="34" charset="0"/>
                  <a:ea typeface="HGP創英角ｺﾞｼｯｸUB" pitchFamily="50" charset="-128"/>
                </a:defRPr>
              </a:lvl2pPr>
              <a:lvl3pPr marL="1143000" indent="-228600" eaLnBrk="0" hangingPunct="0">
                <a:defRPr kumimoji="1" sz="1000">
                  <a:solidFill>
                    <a:srgbClr val="7F7F7F"/>
                  </a:solidFill>
                  <a:latin typeface="Verdana" pitchFamily="34" charset="0"/>
                  <a:ea typeface="HGP創英角ｺﾞｼｯｸUB" pitchFamily="50" charset="-128"/>
                </a:defRPr>
              </a:lvl3pPr>
              <a:lvl4pPr marL="1600200" indent="-228600" eaLnBrk="0" hangingPunct="0">
                <a:defRPr kumimoji="1" sz="1000">
                  <a:solidFill>
                    <a:srgbClr val="7F7F7F"/>
                  </a:solidFill>
                  <a:latin typeface="Verdana" pitchFamily="34" charset="0"/>
                  <a:ea typeface="HGP創英角ｺﾞｼｯｸUB" pitchFamily="50" charset="-128"/>
                </a:defRPr>
              </a:lvl4pPr>
              <a:lvl5pPr marL="2057400" indent="-228600" eaLnBrk="0" hangingPunct="0">
                <a:defRPr kumimoji="1" sz="1000">
                  <a:solidFill>
                    <a:srgbClr val="7F7F7F"/>
                  </a:solidFill>
                  <a:latin typeface="Verdana" pitchFamily="34" charset="0"/>
                  <a:ea typeface="HGP創英角ｺﾞｼｯｸUB" pitchFamily="50" charset="-128"/>
                </a:defRPr>
              </a:lvl5pPr>
              <a:lvl6pPr marL="2514600" indent="-228600" algn="ctr" eaLnBrk="0" fontAlgn="base" hangingPunct="0">
                <a:spcBef>
                  <a:spcPct val="0"/>
                </a:spcBef>
                <a:spcAft>
                  <a:spcPct val="0"/>
                </a:spcAft>
                <a:defRPr kumimoji="1" sz="1000">
                  <a:solidFill>
                    <a:srgbClr val="7F7F7F"/>
                  </a:solidFill>
                  <a:latin typeface="Verdana" pitchFamily="34" charset="0"/>
                  <a:ea typeface="HGP創英角ｺﾞｼｯｸUB" pitchFamily="50" charset="-128"/>
                </a:defRPr>
              </a:lvl6pPr>
              <a:lvl7pPr marL="2971800" indent="-228600" algn="ctr" eaLnBrk="0" fontAlgn="base" hangingPunct="0">
                <a:spcBef>
                  <a:spcPct val="0"/>
                </a:spcBef>
                <a:spcAft>
                  <a:spcPct val="0"/>
                </a:spcAft>
                <a:defRPr kumimoji="1" sz="1000">
                  <a:solidFill>
                    <a:srgbClr val="7F7F7F"/>
                  </a:solidFill>
                  <a:latin typeface="Verdana" pitchFamily="34" charset="0"/>
                  <a:ea typeface="HGP創英角ｺﾞｼｯｸUB" pitchFamily="50" charset="-128"/>
                </a:defRPr>
              </a:lvl7pPr>
              <a:lvl8pPr marL="3429000" indent="-228600" algn="ctr" eaLnBrk="0" fontAlgn="base" hangingPunct="0">
                <a:spcBef>
                  <a:spcPct val="0"/>
                </a:spcBef>
                <a:spcAft>
                  <a:spcPct val="0"/>
                </a:spcAft>
                <a:defRPr kumimoji="1" sz="1000">
                  <a:solidFill>
                    <a:srgbClr val="7F7F7F"/>
                  </a:solidFill>
                  <a:latin typeface="Verdana" pitchFamily="34" charset="0"/>
                  <a:ea typeface="HGP創英角ｺﾞｼｯｸUB" pitchFamily="50" charset="-128"/>
                </a:defRPr>
              </a:lvl8pPr>
              <a:lvl9pPr marL="3886200" indent="-228600" algn="ctr" eaLnBrk="0" fontAlgn="base" hangingPunct="0">
                <a:spcBef>
                  <a:spcPct val="0"/>
                </a:spcBef>
                <a:spcAft>
                  <a:spcPct val="0"/>
                </a:spcAft>
                <a:defRPr kumimoji="1" sz="1000">
                  <a:solidFill>
                    <a:srgbClr val="7F7F7F"/>
                  </a:solidFill>
                  <a:latin typeface="Verdana" pitchFamily="34" charset="0"/>
                  <a:ea typeface="HGP創英角ｺﾞｼｯｸUB" pitchFamily="50" charset="-128"/>
                </a:defRPr>
              </a:lvl9pPr>
            </a:lstStyle>
            <a:p>
              <a:pPr algn="ctr" eaLnBrk="1" fontAlgn="auto" hangingPunct="1">
                <a:spcBef>
                  <a:spcPts val="0"/>
                </a:spcBef>
                <a:spcAft>
                  <a:spcPts val="0"/>
                </a:spcAft>
                <a:defRPr/>
              </a:pPr>
              <a:r>
                <a:rPr lang="ja-JP" altLang="en-US" sz="1600" b="1" kern="0" dirty="0">
                  <a:solidFill>
                    <a:srgbClr val="FFFFFF"/>
                  </a:solidFill>
                  <a:latin typeface="游ゴシック" panose="020B0400000000000000" pitchFamily="50" charset="-128"/>
                  <a:ea typeface="游ゴシック" panose="020B0400000000000000" pitchFamily="50" charset="-128"/>
                  <a:cs typeface="メイリオ" pitchFamily="50" charset="-128"/>
                </a:rPr>
                <a:t>中部</a:t>
              </a:r>
            </a:p>
          </p:txBody>
        </p:sp>
      </p:grpSp>
      <p:pic>
        <p:nvPicPr>
          <p:cNvPr id="55" name="Picture 5" descr="C:\Users\MEGUMI~1.SAS\AppData\Local\Temp\chub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0907" y="1792713"/>
            <a:ext cx="1580586" cy="1805925"/>
          </a:xfrm>
          <a:prstGeom prst="rect">
            <a:avLst/>
          </a:prstGeom>
          <a:noFill/>
          <a:extLst>
            <a:ext uri="{909E8E84-426E-40DD-AFC4-6F175D3DCCD1}">
              <a14:hiddenFill xmlns:a14="http://schemas.microsoft.com/office/drawing/2010/main">
                <a:solidFill>
                  <a:srgbClr val="FFFFFF"/>
                </a:solidFill>
              </a14:hiddenFill>
            </a:ext>
          </a:extLst>
        </p:spPr>
      </p:pic>
      <p:sp>
        <p:nvSpPr>
          <p:cNvPr id="29" name="角丸四角形 23"/>
          <p:cNvSpPr/>
          <p:nvPr/>
        </p:nvSpPr>
        <p:spPr>
          <a:xfrm>
            <a:off x="6937131" y="0"/>
            <a:ext cx="2064953"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4</a:t>
            </a: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6</a:t>
            </a: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4" name="正方形/長方形 18">
            <a:extLst>
              <a:ext uri="{FF2B5EF4-FFF2-40B4-BE49-F238E27FC236}">
                <a16:creationId xmlns:a16="http://schemas.microsoft.com/office/drawing/2014/main" id="{57B97FBF-DA81-3A41-9CAA-040CB30EE97A}"/>
              </a:ext>
            </a:extLst>
          </p:cNvPr>
          <p:cNvSpPr>
            <a:spLocks noChangeArrowheads="1"/>
          </p:cNvSpPr>
          <p:nvPr/>
        </p:nvSpPr>
        <p:spPr bwMode="auto">
          <a:xfrm>
            <a:off x="1315631" y="989749"/>
            <a:ext cx="7274747" cy="646331"/>
          </a:xfrm>
          <a:prstGeom prst="rect">
            <a:avLst/>
          </a:prstGeom>
          <a:solidFill>
            <a:schemeClr val="bg1">
              <a:alpha val="7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2000" b="1" dirty="0">
                <a:solidFill>
                  <a:schemeClr val="tx1">
                    <a:lumMod val="65000"/>
                    <a:lumOff val="35000"/>
                  </a:schemeClr>
                </a:solidFill>
                <a:latin typeface="游ゴシック" panose="020B0400000000000000" pitchFamily="50" charset="-128"/>
                <a:ea typeface="游ゴシック" panose="020B0400000000000000" pitchFamily="50" charset="-128"/>
              </a:rPr>
              <a:t>終日</a:t>
            </a:r>
            <a:r>
              <a:rPr lang="en-US" altLang="ja-JP" sz="2000" b="1" dirty="0">
                <a:solidFill>
                  <a:schemeClr val="tx1">
                    <a:lumMod val="65000"/>
                    <a:lumOff val="35000"/>
                  </a:schemeClr>
                </a:solidFill>
                <a:latin typeface="游ゴシック" panose="020B0400000000000000" pitchFamily="50" charset="-128"/>
                <a:ea typeface="游ゴシック" panose="020B0400000000000000" pitchFamily="50" charset="-128"/>
              </a:rPr>
              <a:t>(5:00~29:00)</a:t>
            </a:r>
            <a:r>
              <a:rPr lang="ja-JP" altLang="en-US" sz="2000" b="1" dirty="0">
                <a:solidFill>
                  <a:schemeClr val="tx1">
                    <a:lumMod val="65000"/>
                    <a:lumOff val="35000"/>
                  </a:schemeClr>
                </a:solidFill>
                <a:latin typeface="游ゴシック" panose="020B0400000000000000" pitchFamily="50" charset="-128"/>
                <a:ea typeface="游ゴシック" panose="020B0400000000000000" pitchFamily="50" charset="-128"/>
              </a:rPr>
              <a:t>掲載に限り、都道府県</a:t>
            </a:r>
            <a:r>
              <a:rPr lang="ja-JP" altLang="en-US" sz="2000" b="1">
                <a:solidFill>
                  <a:schemeClr val="tx1">
                    <a:lumMod val="65000"/>
                    <a:lumOff val="35000"/>
                  </a:schemeClr>
                </a:solidFill>
                <a:latin typeface="游ゴシック" panose="020B0400000000000000" pitchFamily="50" charset="-128"/>
                <a:ea typeface="游ゴシック" panose="020B0400000000000000" pitchFamily="50" charset="-128"/>
              </a:rPr>
              <a:t>単位でも掲載可</a:t>
            </a:r>
            <a:endParaRPr lang="en-US" altLang="ja-JP" sz="2000" b="1" dirty="0">
              <a:solidFill>
                <a:schemeClr val="tx1">
                  <a:lumMod val="65000"/>
                  <a:lumOff val="35000"/>
                </a:schemeClr>
              </a:solidFill>
              <a:latin typeface="游ゴシック" panose="020B0400000000000000" pitchFamily="50" charset="-128"/>
              <a:ea typeface="游ゴシック" panose="020B0400000000000000" pitchFamily="50" charset="-128"/>
            </a:endParaRPr>
          </a:p>
          <a:p>
            <a:pPr algn="ctr"/>
            <a:r>
              <a:rPr lang="ja-JP" altLang="en-US" sz="1600">
                <a:latin typeface="游ゴシック" panose="020B0400000000000000" pitchFamily="50" charset="-128"/>
                <a:ea typeface="游ゴシック" panose="020B0400000000000000" pitchFamily="50" charset="-128"/>
              </a:rPr>
              <a:t>ご購入</a:t>
            </a:r>
            <a:r>
              <a:rPr lang="ja-JP" altLang="en-US" sz="1600" dirty="0">
                <a:latin typeface="游ゴシック" panose="020B0400000000000000" pitchFamily="50" charset="-128"/>
                <a:ea typeface="游ゴシック" panose="020B0400000000000000" pitchFamily="50" charset="-128"/>
              </a:rPr>
              <a:t>頂いた枠は</a:t>
            </a:r>
            <a:r>
              <a:rPr lang="en-US" altLang="ja-JP" sz="1600" dirty="0">
                <a:latin typeface="游ゴシック" panose="020B0400000000000000" pitchFamily="50" charset="-128"/>
                <a:ea typeface="游ゴシック" panose="020B0400000000000000" pitchFamily="50" charset="-128"/>
              </a:rPr>
              <a:t>3</a:t>
            </a:r>
            <a:r>
              <a:rPr lang="ja-JP" altLang="en-US" sz="1600" dirty="0">
                <a:latin typeface="游ゴシック" panose="020B0400000000000000" pitchFamily="50" charset="-128"/>
                <a:ea typeface="游ゴシック" panose="020B0400000000000000" pitchFamily="50" charset="-128"/>
              </a:rPr>
              <a:t>ヶ月以内での消化が対象となります（不連続掲載が可能）</a:t>
            </a:r>
          </a:p>
        </p:txBody>
      </p:sp>
      <p:sp>
        <p:nvSpPr>
          <p:cNvPr id="26" name="正方形/長方形 96">
            <a:extLst>
              <a:ext uri="{FF2B5EF4-FFF2-40B4-BE49-F238E27FC236}">
                <a16:creationId xmlns:a16="http://schemas.microsoft.com/office/drawing/2014/main" id="{5E3A5D39-1A6D-3644-85DC-909AF23EE3E9}"/>
              </a:ext>
            </a:extLst>
          </p:cNvPr>
          <p:cNvSpPr>
            <a:spLocks noChangeArrowheads="1"/>
          </p:cNvSpPr>
          <p:nvPr/>
        </p:nvSpPr>
        <p:spPr bwMode="auto">
          <a:xfrm>
            <a:off x="899784" y="5849842"/>
            <a:ext cx="8717733"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2">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30000"/>
              </a:spcBef>
              <a:defRPr/>
            </a:pPr>
            <a:r>
              <a:rPr kumimoji="0" lang="en-US" altLang="ja-JP" sz="600" dirty="0">
                <a:solidFill>
                  <a:srgbClr val="404040"/>
                </a:solidFill>
                <a:latin typeface="游ゴシック" panose="020B0400000000000000" pitchFamily="50" charset="-128"/>
                <a:ea typeface="游ゴシック" panose="020B0400000000000000" pitchFamily="50" charset="-128"/>
                <a:cs typeface="メイリオ"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cs typeface="メイリオ" pitchFamily="50" charset="-128"/>
              </a:rPr>
              <a:t>競合排除はしておりません。</a:t>
            </a:r>
            <a:r>
              <a:rPr kumimoji="0" lang="en-US" altLang="ja-JP" sz="600" dirty="0">
                <a:solidFill>
                  <a:srgbClr val="404040"/>
                </a:solidFill>
                <a:latin typeface="游ゴシック" panose="020B0400000000000000" pitchFamily="50" charset="-128"/>
                <a:ea typeface="游ゴシック" panose="020B0400000000000000" pitchFamily="50" charset="-128"/>
                <a:cs typeface="メイリオ" pitchFamily="50" charset="-128"/>
              </a:rPr>
              <a:t>10</a:t>
            </a:r>
            <a:r>
              <a:rPr kumimoji="0" lang="ja-JP" altLang="en-US" sz="600" dirty="0">
                <a:solidFill>
                  <a:srgbClr val="404040"/>
                </a:solidFill>
                <a:latin typeface="游ゴシック" panose="020B0400000000000000" pitchFamily="50" charset="-128"/>
                <a:ea typeface="游ゴシック" panose="020B0400000000000000" pitchFamily="50" charset="-128"/>
                <a:cs typeface="メイリオ" pitchFamily="50" charset="-128"/>
              </a:rPr>
              <a:t>秒後に競合社の広告が掲載される場合がございます。</a:t>
            </a:r>
            <a:endParaRPr kumimoji="0" lang="en-US" altLang="ja-JP" sz="600" dirty="0">
              <a:solidFill>
                <a:srgbClr val="404040"/>
              </a:solidFill>
              <a:latin typeface="游ゴシック" panose="020B0400000000000000" pitchFamily="50" charset="-128"/>
              <a:ea typeface="游ゴシック" panose="020B0400000000000000" pitchFamily="50" charset="-128"/>
              <a:cs typeface="メイリオ" pitchFamily="50" charset="-128"/>
            </a:endParaRPr>
          </a:p>
          <a:p>
            <a:pPr eaLnBrk="1" hangingPunct="1">
              <a:spcBef>
                <a:spcPct val="30000"/>
              </a:spcBef>
              <a:defRPr/>
            </a:pPr>
            <a:r>
              <a:rPr kumimoji="0" lang="en-US" altLang="ja-JP" sz="600" dirty="0">
                <a:solidFill>
                  <a:srgbClr val="404040"/>
                </a:solidFill>
                <a:latin typeface="游ゴシック" panose="020B0400000000000000" pitchFamily="50" charset="-128"/>
                <a:ea typeface="游ゴシック" panose="020B0400000000000000" pitchFamily="50" charset="-128"/>
                <a:cs typeface="メイリオ"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cs typeface="メイリオ" pitchFamily="50" charset="-128"/>
              </a:rPr>
              <a:t>掲載報告書（実際の掲載画面のキャプチャー）がお出しできません。予めご了承ください。</a:t>
            </a:r>
            <a:endParaRPr kumimoji="0" lang="en-US" altLang="ja-JP" sz="600" dirty="0">
              <a:solidFill>
                <a:srgbClr val="404040"/>
              </a:solidFill>
              <a:latin typeface="游ゴシック" panose="020B0400000000000000" pitchFamily="50" charset="-128"/>
              <a:ea typeface="游ゴシック" panose="020B0400000000000000" pitchFamily="50" charset="-128"/>
              <a:cs typeface="メイリオ" pitchFamily="50" charset="-128"/>
            </a:endParaRPr>
          </a:p>
          <a:p>
            <a:pPr eaLnBrk="1" hangingPunct="1">
              <a:spcBef>
                <a:spcPct val="30000"/>
              </a:spcBef>
              <a:defRPr/>
            </a:pPr>
            <a:r>
              <a:rPr kumimoji="0" lang="en-US" altLang="ja-JP" sz="600" dirty="0">
                <a:solidFill>
                  <a:srgbClr val="404040"/>
                </a:solidFill>
                <a:latin typeface="游ゴシック" panose="020B0400000000000000" pitchFamily="50" charset="-128"/>
                <a:ea typeface="游ゴシック" panose="020B0400000000000000" pitchFamily="50" charset="-128"/>
                <a:cs typeface="メイリオ"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cs typeface="メイリオ" pitchFamily="50" charset="-128"/>
              </a:rPr>
              <a:t>広告掲載日より中</a:t>
            </a:r>
            <a:r>
              <a:rPr kumimoji="0" lang="en-US" altLang="ja-JP" sz="600" dirty="0">
                <a:solidFill>
                  <a:srgbClr val="404040"/>
                </a:solidFill>
                <a:latin typeface="游ゴシック" panose="020B0400000000000000" pitchFamily="50" charset="-128"/>
                <a:ea typeface="游ゴシック" panose="020B0400000000000000" pitchFamily="50" charset="-128"/>
                <a:cs typeface="メイリオ" pitchFamily="50" charset="-128"/>
              </a:rPr>
              <a:t>7</a:t>
            </a:r>
            <a:r>
              <a:rPr kumimoji="0" lang="ja-JP" altLang="en-US" sz="600" dirty="0">
                <a:solidFill>
                  <a:srgbClr val="404040"/>
                </a:solidFill>
                <a:latin typeface="游ゴシック" panose="020B0400000000000000" pitchFamily="50" charset="-128"/>
                <a:ea typeface="游ゴシック" panose="020B0400000000000000" pitchFamily="50" charset="-128"/>
                <a:cs typeface="メイリオ" pitchFamily="50" charset="-128"/>
              </a:rPr>
              <a:t>営業日前での素材納品が原則となります。</a:t>
            </a:r>
          </a:p>
          <a:p>
            <a:pPr eaLnBrk="1" hangingPunct="1">
              <a:spcBef>
                <a:spcPct val="30000"/>
              </a:spcBef>
              <a:defRPr/>
            </a:pPr>
            <a:r>
              <a:rPr kumimoji="0" lang="en-US" altLang="ja-JP" sz="600" dirty="0">
                <a:solidFill>
                  <a:srgbClr val="404040"/>
                </a:solidFill>
                <a:latin typeface="游ゴシック" panose="020B0400000000000000" pitchFamily="50" charset="-128"/>
                <a:ea typeface="游ゴシック" panose="020B0400000000000000" pitchFamily="50" charset="-128"/>
                <a:cs typeface="メイリオ" pitchFamily="50" charset="-128"/>
              </a:rPr>
              <a:t>※IPG</a:t>
            </a:r>
            <a:r>
              <a:rPr kumimoji="0" lang="ja-JP" altLang="en-US" sz="600" dirty="0">
                <a:solidFill>
                  <a:srgbClr val="404040"/>
                </a:solidFill>
                <a:latin typeface="游ゴシック" panose="020B0400000000000000" pitchFamily="50" charset="-128"/>
                <a:ea typeface="游ゴシック" panose="020B0400000000000000" pitchFamily="50" charset="-128"/>
                <a:cs typeface="メイリオ" pitchFamily="50" charset="-128"/>
              </a:rPr>
              <a:t>社にて表現考査がございます。広告表現内容によっては、掲載をお断りする場合もございます。</a:t>
            </a:r>
            <a:endParaRPr kumimoji="0" lang="en-US" altLang="ja-JP" sz="600" dirty="0">
              <a:solidFill>
                <a:srgbClr val="404040"/>
              </a:solidFill>
              <a:latin typeface="游ゴシック" panose="020B0400000000000000" pitchFamily="50" charset="-128"/>
              <a:ea typeface="游ゴシック" panose="020B0400000000000000" pitchFamily="50" charset="-128"/>
              <a:cs typeface="メイリオ" pitchFamily="50" charset="-128"/>
            </a:endParaRPr>
          </a:p>
          <a:p>
            <a:pPr eaLnBrk="1" hangingPunct="1">
              <a:spcBef>
                <a:spcPct val="30000"/>
              </a:spcBef>
              <a:defRPr/>
            </a:pPr>
            <a:r>
              <a:rPr kumimoji="0" lang="en-US" altLang="ja-JP" sz="600" dirty="0">
                <a:solidFill>
                  <a:srgbClr val="404040"/>
                </a:solidFill>
                <a:latin typeface="游ゴシック" panose="020B0400000000000000" pitchFamily="50" charset="-128"/>
                <a:ea typeface="游ゴシック" panose="020B0400000000000000" pitchFamily="50" charset="-128"/>
                <a:cs typeface="メイリオ"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cs typeface="メイリオ" pitchFamily="50" charset="-128"/>
              </a:rPr>
              <a:t>別紙記載の免責事項を必ずご確認下さい。</a:t>
            </a:r>
            <a:endParaRPr kumimoji="0" lang="en-US" altLang="ja-JP" sz="600" dirty="0">
              <a:solidFill>
                <a:srgbClr val="404040"/>
              </a:solidFill>
              <a:latin typeface="游ゴシック" panose="020B0400000000000000" pitchFamily="50" charset="-128"/>
              <a:ea typeface="游ゴシック" panose="020B0400000000000000" pitchFamily="50" charset="-128"/>
              <a:cs typeface="メイリオ" pitchFamily="50" charset="-128"/>
            </a:endParaRPr>
          </a:p>
        </p:txBody>
      </p:sp>
      <p:sp>
        <p:nvSpPr>
          <p:cNvPr id="28" name="テキスト ボックス 27">
            <a:extLst>
              <a:ext uri="{FF2B5EF4-FFF2-40B4-BE49-F238E27FC236}">
                <a16:creationId xmlns:a16="http://schemas.microsoft.com/office/drawing/2014/main" id="{E57CAE51-07AC-2043-A94F-5DF2DC16A3F9}"/>
              </a:ext>
            </a:extLst>
          </p:cNvPr>
          <p:cNvSpPr txBox="1"/>
          <p:nvPr/>
        </p:nvSpPr>
        <p:spPr>
          <a:xfrm>
            <a:off x="7533005" y="5615910"/>
            <a:ext cx="1492716" cy="184666"/>
          </a:xfrm>
          <a:prstGeom prst="rect">
            <a:avLst/>
          </a:prstGeom>
          <a:noFill/>
        </p:spPr>
        <p:txBody>
          <a:bodyPr wrap="none" rtlCol="0">
            <a:spAutoFit/>
          </a:bodyPr>
          <a:lstStyle/>
          <a:p>
            <a:r>
              <a:rPr kumimoji="1" lang="en-US" altLang="ja-JP" sz="600" dirty="0">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600" dirty="0">
                <a:latin typeface="游ゴシック" panose="020B0400000000000000" pitchFamily="50" charset="-128"/>
                <a:ea typeface="游ゴシック" panose="020B0400000000000000" pitchFamily="50" charset="-128"/>
                <a:cs typeface="メイリオ" panose="020B0604030504040204" pitchFamily="50" charset="-128"/>
              </a:rPr>
              <a:t>上記はすべて税別価格となります。</a:t>
            </a:r>
          </a:p>
        </p:txBody>
      </p:sp>
    </p:spTree>
    <p:extLst>
      <p:ext uri="{BB962C8B-B14F-4D97-AF65-F5344CB8AC3E}">
        <p14:creationId xmlns:p14="http://schemas.microsoft.com/office/powerpoint/2010/main" val="3217032889"/>
      </p:ext>
    </p:extLst>
  </p:cSld>
  <p:clrMapOvr>
    <a:masterClrMapping/>
  </p:clrMapOvr>
</p:sld>
</file>

<file path=ppt/theme/theme1.xml><?xml version="1.0" encoding="utf-8"?>
<a:theme xmlns:a="http://schemas.openxmlformats.org/drawingml/2006/main" name="Office テーマ">
  <a:themeElements>
    <a:clrScheme name="ユーザー定義 1">
      <a:dk1>
        <a:sysClr val="windowText" lastClr="000000"/>
      </a:dk1>
      <a:lt1>
        <a:sysClr val="window" lastClr="FFFFFF"/>
      </a:lt1>
      <a:dk2>
        <a:srgbClr val="1F497D"/>
      </a:dk2>
      <a:lt2>
        <a:srgbClr val="EEECE1"/>
      </a:lt2>
      <a:accent1>
        <a:srgbClr val="1A237E"/>
      </a:accent1>
      <a:accent2>
        <a:srgbClr val="1565C0"/>
      </a:accent2>
      <a:accent3>
        <a:srgbClr val="FFD815"/>
      </a:accent3>
      <a:accent4>
        <a:srgbClr val="FFA000"/>
      </a:accent4>
      <a:accent5>
        <a:srgbClr val="26A69A"/>
      </a:accent5>
      <a:accent6>
        <a:srgbClr val="FF7C80"/>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5960</TotalTime>
  <Words>3585</Words>
  <Application>Microsoft Macintosh PowerPoint</Application>
  <PresentationFormat>A4 210 x 297 mm</PresentationFormat>
  <Paragraphs>675</Paragraphs>
  <Slides>21</Slides>
  <Notes>13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21</vt:i4>
      </vt:variant>
    </vt:vector>
  </HeadingPairs>
  <TitlesOfParts>
    <vt:vector size="30" baseType="lpstr">
      <vt:lpstr>ＭＳ Ｐゴシック</vt:lpstr>
      <vt:lpstr>メイリオ</vt:lpstr>
      <vt:lpstr>Yu Gothic</vt:lpstr>
      <vt:lpstr>Yu Gothic</vt:lpstr>
      <vt:lpstr>游ゴシック体 ボールド</vt:lpstr>
      <vt:lpstr>Arial</vt:lpstr>
      <vt:lpstr>Calibri</vt:lpstr>
      <vt:lpstr>Verdana</vt:lpstr>
      <vt:lpstr>Office テーマ</vt:lpstr>
      <vt:lpstr>PowerPoint プレゼンテーション</vt:lpstr>
      <vt:lpstr>PowerPoint プレゼンテーション</vt:lpstr>
      <vt:lpstr>放送型Gガイド広告とは</vt:lpstr>
      <vt:lpstr>放送型Gガイド ユーザースペック</vt:lpstr>
      <vt:lpstr>掲載料金</vt:lpstr>
      <vt:lpstr>掲載料金</vt:lpstr>
      <vt:lpstr>PowerPoint プレゼンテーション</vt:lpstr>
      <vt:lpstr>放送型Gガイド 関西圏エリアセグメントプラン</vt:lpstr>
      <vt:lpstr>放送型Gガイド 中部エリアセグメントプラン</vt:lpstr>
      <vt:lpstr>放送型Gガイド広告ログについて</vt:lpstr>
      <vt:lpstr>PowerPoint プレゼンテーション</vt:lpstr>
      <vt:lpstr>HTML Gガイド広告とは</vt:lpstr>
      <vt:lpstr>HTML Gガイド広告の特徴</vt:lpstr>
      <vt:lpstr>HTML Gガイド広告 料金＆実績</vt:lpstr>
      <vt:lpstr>PowerPoint プレゼンテーション</vt:lpstr>
      <vt:lpstr>PowerPoint プレゼンテーション</vt:lpstr>
      <vt:lpstr>Gガイドモバイル　プレミアムジャック広告</vt:lpstr>
      <vt:lpstr>Gガイドモバイル　オーバーレイバナー広告</vt:lpstr>
      <vt:lpstr>IPGで素材制作を承る場合の制作費について</vt:lpstr>
      <vt:lpstr>Gガイド広告における注意事項</vt:lpstr>
      <vt:lpstr>Gガイドモバイルにおける注意事項</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dc:creator>
  <cp:lastModifiedBy>岡﨑 未来</cp:lastModifiedBy>
  <cp:revision>275</cp:revision>
  <cp:lastPrinted>2017-04-08T10:32:01Z</cp:lastPrinted>
  <dcterms:created xsi:type="dcterms:W3CDTF">2015-07-17T06:06:31Z</dcterms:created>
  <dcterms:modified xsi:type="dcterms:W3CDTF">2018-06-11T13:11:53Z</dcterms:modified>
</cp:coreProperties>
</file>